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4"/>
  </p:sldMasterIdLst>
  <p:notesMasterIdLst>
    <p:notesMasterId r:id="rId23"/>
  </p:notesMasterIdLst>
  <p:sldIdLst>
    <p:sldId id="267" r:id="rId5"/>
    <p:sldId id="266" r:id="rId6"/>
    <p:sldId id="268" r:id="rId7"/>
    <p:sldId id="281" r:id="rId8"/>
    <p:sldId id="269" r:id="rId9"/>
    <p:sldId id="270" r:id="rId10"/>
    <p:sldId id="271" r:id="rId11"/>
    <p:sldId id="272" r:id="rId12"/>
    <p:sldId id="274" r:id="rId13"/>
    <p:sldId id="282" r:id="rId14"/>
    <p:sldId id="283" r:id="rId15"/>
    <p:sldId id="273" r:id="rId16"/>
    <p:sldId id="275" r:id="rId17"/>
    <p:sldId id="276" r:id="rId18"/>
    <p:sldId id="277" r:id="rId19"/>
    <p:sldId id="278" r:id="rId20"/>
    <p:sldId id="279" r:id="rId21"/>
    <p:sldId id="280" r:id="rId22"/>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pitchFamily="2"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2"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2"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mn-ea"/>
        <a:cs typeface="+mn-cs"/>
      </a:defRPr>
    </a:lvl5pPr>
    <a:lvl6pPr marL="2286000" algn="l" defTabSz="914400" rtl="0" eaLnBrk="1" latinLnBrk="0" hangingPunct="1">
      <a:defRPr sz="2400" kern="1200">
        <a:solidFill>
          <a:schemeClr val="tx1"/>
        </a:solidFill>
        <a:latin typeface="Times" pitchFamily="2" charset="0"/>
        <a:ea typeface="+mn-ea"/>
        <a:cs typeface="+mn-cs"/>
      </a:defRPr>
    </a:lvl6pPr>
    <a:lvl7pPr marL="2743200" algn="l" defTabSz="914400" rtl="0" eaLnBrk="1" latinLnBrk="0" hangingPunct="1">
      <a:defRPr sz="2400" kern="1200">
        <a:solidFill>
          <a:schemeClr val="tx1"/>
        </a:solidFill>
        <a:latin typeface="Times" pitchFamily="2" charset="0"/>
        <a:ea typeface="+mn-ea"/>
        <a:cs typeface="+mn-cs"/>
      </a:defRPr>
    </a:lvl7pPr>
    <a:lvl8pPr marL="3200400" algn="l" defTabSz="914400" rtl="0" eaLnBrk="1" latinLnBrk="0" hangingPunct="1">
      <a:defRPr sz="2400" kern="1200">
        <a:solidFill>
          <a:schemeClr val="tx1"/>
        </a:solidFill>
        <a:latin typeface="Times" pitchFamily="2" charset="0"/>
        <a:ea typeface="+mn-ea"/>
        <a:cs typeface="+mn-cs"/>
      </a:defRPr>
    </a:lvl8pPr>
    <a:lvl9pPr marL="3657600" algn="l" defTabSz="914400" rtl="0" eaLnBrk="1" latinLnBrk="0" hangingPunct="1">
      <a:defRPr sz="2400" kern="1200">
        <a:solidFill>
          <a:schemeClr val="tx1"/>
        </a:solidFill>
        <a:latin typeface="Times" pitchFamily="2"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5195" autoAdjust="0"/>
  </p:normalViewPr>
  <p:slideViewPr>
    <p:cSldViewPr>
      <p:cViewPr>
        <p:scale>
          <a:sx n="88" d="100"/>
          <a:sy n="88" d="100"/>
        </p:scale>
        <p:origin x="879"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DB2EA3F-F159-E248-9012-54E283B753E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11267" name="Rectangle 3">
            <a:extLst>
              <a:ext uri="{FF2B5EF4-FFF2-40B4-BE49-F238E27FC236}">
                <a16:creationId xmlns:a16="http://schemas.microsoft.com/office/drawing/2014/main" id="{7F7BF3D6-3577-144A-BA75-CCCC998CA63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11268" name="Rectangle 4">
            <a:extLst>
              <a:ext uri="{FF2B5EF4-FFF2-40B4-BE49-F238E27FC236}">
                <a16:creationId xmlns:a16="http://schemas.microsoft.com/office/drawing/2014/main" id="{DE1087E9-B16F-0F43-B1D0-1C83C4B7778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a:extLst>
              <a:ext uri="{FF2B5EF4-FFF2-40B4-BE49-F238E27FC236}">
                <a16:creationId xmlns:a16="http://schemas.microsoft.com/office/drawing/2014/main" id="{2520AC15-B242-F947-80C1-9EFF4AA7C7A7}"/>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70" name="Rectangle 6">
            <a:extLst>
              <a:ext uri="{FF2B5EF4-FFF2-40B4-BE49-F238E27FC236}">
                <a16:creationId xmlns:a16="http://schemas.microsoft.com/office/drawing/2014/main" id="{C192CC28-A605-094E-8A4E-80F08856B1E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11271" name="Rectangle 7">
            <a:extLst>
              <a:ext uri="{FF2B5EF4-FFF2-40B4-BE49-F238E27FC236}">
                <a16:creationId xmlns:a16="http://schemas.microsoft.com/office/drawing/2014/main" id="{BC46BD83-B271-7C40-BF3E-296DE2EDD73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E998EB8-CF7C-C940-84EA-D0151FCF608C}"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2" charset="0"/>
        <a:ea typeface="+mn-ea"/>
        <a:cs typeface="+mn-cs"/>
      </a:defRPr>
    </a:lvl1pPr>
    <a:lvl2pPr marL="457200" algn="l" rtl="0" fontAlgn="base">
      <a:spcBef>
        <a:spcPct val="30000"/>
      </a:spcBef>
      <a:spcAft>
        <a:spcPct val="0"/>
      </a:spcAft>
      <a:defRPr sz="1200" kern="1200">
        <a:solidFill>
          <a:schemeClr val="tx1"/>
        </a:solidFill>
        <a:latin typeface="Times" pitchFamily="2" charset="0"/>
        <a:ea typeface="+mn-ea"/>
        <a:cs typeface="+mn-cs"/>
      </a:defRPr>
    </a:lvl2pPr>
    <a:lvl3pPr marL="914400" algn="l" rtl="0" fontAlgn="base">
      <a:spcBef>
        <a:spcPct val="30000"/>
      </a:spcBef>
      <a:spcAft>
        <a:spcPct val="0"/>
      </a:spcAft>
      <a:defRPr sz="1200" kern="1200">
        <a:solidFill>
          <a:schemeClr val="tx1"/>
        </a:solidFill>
        <a:latin typeface="Times" pitchFamily="2" charset="0"/>
        <a:ea typeface="+mn-ea"/>
        <a:cs typeface="+mn-cs"/>
      </a:defRPr>
    </a:lvl3pPr>
    <a:lvl4pPr marL="1371600" algn="l" rtl="0" fontAlgn="base">
      <a:spcBef>
        <a:spcPct val="30000"/>
      </a:spcBef>
      <a:spcAft>
        <a:spcPct val="0"/>
      </a:spcAft>
      <a:defRPr sz="1200" kern="1200">
        <a:solidFill>
          <a:schemeClr val="tx1"/>
        </a:solidFill>
        <a:latin typeface="Times" pitchFamily="2" charset="0"/>
        <a:ea typeface="+mn-ea"/>
        <a:cs typeface="+mn-cs"/>
      </a:defRPr>
    </a:lvl4pPr>
    <a:lvl5pPr marL="1828800" algn="l" rtl="0" fontAlgn="base">
      <a:spcBef>
        <a:spcPct val="30000"/>
      </a:spcBef>
      <a:spcAft>
        <a:spcPct val="0"/>
      </a:spcAft>
      <a:defRPr sz="1200" kern="1200">
        <a:solidFill>
          <a:schemeClr val="tx1"/>
        </a:solidFill>
        <a:latin typeface="Time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B897AF-7682-CA48-BA36-9078F14BEA5A}"/>
              </a:ext>
            </a:extLst>
          </p:cNvPr>
          <p:cNvSpPr>
            <a:spLocks noGrp="1" noChangeArrowheads="1"/>
          </p:cNvSpPr>
          <p:nvPr>
            <p:ph type="sldNum" sz="quarter" idx="5"/>
          </p:nvPr>
        </p:nvSpPr>
        <p:spPr>
          <a:ln/>
        </p:spPr>
        <p:txBody>
          <a:bodyPr/>
          <a:lstStyle/>
          <a:p>
            <a:fld id="{824BAE77-510F-164D-9341-A1C13EA57141}" type="slidenum">
              <a:rPr lang="en-GB" altLang="en-US"/>
              <a:pPr/>
              <a:t>1</a:t>
            </a:fld>
            <a:endParaRPr lang="en-GB" altLang="en-US"/>
          </a:p>
        </p:txBody>
      </p:sp>
      <p:sp>
        <p:nvSpPr>
          <p:cNvPr id="80898" name="Rectangle 2">
            <a:extLst>
              <a:ext uri="{FF2B5EF4-FFF2-40B4-BE49-F238E27FC236}">
                <a16:creationId xmlns:a16="http://schemas.microsoft.com/office/drawing/2014/main" id="{3FA0715D-AE68-374D-8A2B-9C7F13F59EF9}"/>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37267F08-BF80-CE46-86A2-B65A3DF78468}"/>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t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155" name="Rectangle 3">
            <a:extLst>
              <a:ext uri="{FF2B5EF4-FFF2-40B4-BE49-F238E27FC236}">
                <a16:creationId xmlns:a16="http://schemas.microsoft.com/office/drawing/2014/main" id="{3ECB8F55-A37E-1C4B-ABEE-5584147A5CCC}"/>
              </a:ext>
            </a:extLst>
          </p:cNvPr>
          <p:cNvSpPr>
            <a:spLocks noGrp="1" noChangeArrowheads="1"/>
          </p:cNvSpPr>
          <p:nvPr>
            <p:ph type="ctrTitle"/>
          </p:nvPr>
        </p:nvSpPr>
        <p:spPr>
          <a:xfrm>
            <a:off x="228600" y="2514600"/>
            <a:ext cx="7467600" cy="1295400"/>
          </a:xfrm>
        </p:spPr>
        <p:txBody>
          <a:bodyPr anchor="t"/>
          <a:lstStyle>
            <a:lvl1pPr>
              <a:defRPr/>
            </a:lvl1pPr>
          </a:lstStyle>
          <a:p>
            <a:pPr lvl="0"/>
            <a:r>
              <a:rPr lang="en-US" altLang="en-US" noProof="0"/>
              <a:t>Click to edit Master title style</a:t>
            </a:r>
            <a:endParaRPr lang="en-GB" altLang="en-US" noProof="0"/>
          </a:p>
        </p:txBody>
      </p:sp>
      <p:pic>
        <p:nvPicPr>
          <p:cNvPr id="49162" name="Picture 10" descr="Inf_End_spot">
            <a:extLst>
              <a:ext uri="{FF2B5EF4-FFF2-40B4-BE49-F238E27FC236}">
                <a16:creationId xmlns:a16="http://schemas.microsoft.com/office/drawing/2014/main" id="{4C805E55-8A73-BF42-AA0F-B44B32679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789613"/>
            <a:ext cx="2819400" cy="2428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129B101-B9DE-440B-BF4E-3557F09ABE8D}"/>
              </a:ext>
            </a:extLst>
          </p:cNvPr>
          <p:cNvPicPr>
            <a:picLocks noChangeAspect="1"/>
          </p:cNvPicPr>
          <p:nvPr userDrawn="1"/>
        </p:nvPicPr>
        <p:blipFill>
          <a:blip r:embed="rId4"/>
          <a:stretch>
            <a:fillRect/>
          </a:stretch>
        </p:blipFill>
        <p:spPr>
          <a:xfrm>
            <a:off x="533400" y="836712"/>
            <a:ext cx="3352800" cy="102210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9D10-D97A-2346-930B-4CFA1B0EE5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A83388-7979-254C-8541-197B8E51BE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0347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6A268-1E84-8145-BB2C-4BAE0155F67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9B72D3-C378-D847-B0FF-557D7BC75E1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69856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4726A-7A00-B34A-81DF-93C38A1CD8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EDA094-D7FC-0847-9BFD-DB47932BE511}"/>
              </a:ext>
            </a:extLst>
          </p:cNvPr>
          <p:cNvSpPr>
            <a:spLocks noGrp="1"/>
          </p:cNvSpPr>
          <p:nvPr>
            <p:ph sz="half" idx="1"/>
          </p:nvPr>
        </p:nvSpPr>
        <p:spPr>
          <a:xfrm>
            <a:off x="406400" y="1557338"/>
            <a:ext cx="4025900" cy="4233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43E077-2276-B348-9F37-9D31C2E0E7CF}"/>
              </a:ext>
            </a:extLst>
          </p:cNvPr>
          <p:cNvSpPr>
            <a:spLocks noGrp="1"/>
          </p:cNvSpPr>
          <p:nvPr>
            <p:ph sz="half" idx="2"/>
          </p:nvPr>
        </p:nvSpPr>
        <p:spPr>
          <a:xfrm>
            <a:off x="4584700" y="1557338"/>
            <a:ext cx="4027488" cy="4233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4265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F527-2DC6-6C47-A728-AD938E22864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A52083-1EBF-864D-9BE0-DD205701D01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A2A856-78A2-DD47-9ABF-C485EE5DFCF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362DA2-45AC-0C4C-B754-047245F5C72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73AB76-8F88-6346-BDF9-A84583D9E3A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5421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5077E-5F58-BD4A-9D94-DBBA1ADB152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772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E2571-3BFD-3D4C-A27D-EC63B86E9A9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179659-7050-9E4E-92A1-42C772A9B38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F86DF2-1E66-0647-A870-D398A9B7ECC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61706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82DA4-401C-4A40-9FA3-FBC571426E7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FA2AE7-7B87-BF45-A2A7-F59305C78BE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0F8761F-17BE-4A49-89BA-0C14E9191CE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67934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27FB3D08-E750-1B45-8BB4-9CA749996272}"/>
              </a:ext>
            </a:extLst>
          </p:cNvPr>
          <p:cNvSpPr>
            <a:spLocks noGrp="1" noChangeArrowheads="1"/>
          </p:cNvSpPr>
          <p:nvPr>
            <p:ph type="title"/>
          </p:nvPr>
        </p:nvSpPr>
        <p:spPr bwMode="auto">
          <a:xfrm>
            <a:off x="152400" y="304800"/>
            <a:ext cx="8610600" cy="1066800"/>
          </a:xfrm>
          <a:prstGeom prst="rect">
            <a:avLst/>
          </a:prstGeom>
          <a:noFill/>
          <a:ln>
            <a:noFill/>
          </a:ln>
          <a:effectLst/>
          <a:extLst>
            <a:ext uri="{909E8E84-426E-40DD-AFC4-6F175D3DCCD1}">
              <a14:hiddenFill xmlns:a14="http://schemas.microsoft.com/office/drawing/2010/main">
                <a:solidFill>
                  <a:srgbClr val="11147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48132" name="Rectangle 4">
            <a:extLst>
              <a:ext uri="{FF2B5EF4-FFF2-40B4-BE49-F238E27FC236}">
                <a16:creationId xmlns:a16="http://schemas.microsoft.com/office/drawing/2014/main" id="{7E31376B-6C37-404B-A61D-BBB14965E230}"/>
              </a:ext>
            </a:extLst>
          </p:cNvPr>
          <p:cNvSpPr>
            <a:spLocks noGrp="1" noChangeArrowheads="1"/>
          </p:cNvSpPr>
          <p:nvPr>
            <p:ph type="body" idx="1"/>
          </p:nvPr>
        </p:nvSpPr>
        <p:spPr bwMode="auto">
          <a:xfrm>
            <a:off x="406400" y="1557338"/>
            <a:ext cx="8205788" cy="423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3" name="MSIPCMContentMarking" descr="{&quot;HashCode&quot;:-1348403003,&quot;Placement&quot;:&quot;Footer&quot;,&quot;Top&quot;:521.10614,&quot;Left&quot;:0.0,&quot;SlideWidth&quot;:720,&quot;SlideHeight&quot;:540}">
            <a:extLst>
              <a:ext uri="{FF2B5EF4-FFF2-40B4-BE49-F238E27FC236}">
                <a16:creationId xmlns:a16="http://schemas.microsoft.com/office/drawing/2014/main" id="{EAC2CABD-558B-44C4-979E-7489B2A27564}"/>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ct val="0"/>
              </a:spcBef>
              <a:spcAft>
                <a:spcPct val="0"/>
              </a:spcAft>
            </a:pPr>
            <a:r>
              <a:rPr lang="en-GB" sz="900">
                <a:solidFill>
                  <a:srgbClr val="0078D7"/>
                </a:solidFill>
                <a:latin typeface="Rockwell" panose="02060603020205020403" pitchFamily="18" charset="0"/>
              </a:rPr>
              <a:t>Information Classification: General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8" r:id="rId7"/>
    <p:sldLayoutId id="2147483659" r:id="rId8"/>
  </p:sldLayoutIdLst>
  <p:txStyles>
    <p:titleStyle>
      <a:lvl1pPr marL="192088" algn="l" rtl="0" eaLnBrk="1" fontAlgn="base" hangingPunct="1">
        <a:spcBef>
          <a:spcPct val="0"/>
        </a:spcBef>
        <a:spcAft>
          <a:spcPct val="0"/>
        </a:spcAft>
        <a:defRPr sz="3600" kern="1200">
          <a:solidFill>
            <a:schemeClr val="tx2"/>
          </a:solidFill>
          <a:latin typeface="+mj-lt"/>
          <a:ea typeface="+mj-ea"/>
          <a:cs typeface="+mj-cs"/>
        </a:defRPr>
      </a:lvl1pPr>
      <a:lvl2pPr marL="192088" algn="l" rtl="0" eaLnBrk="1" fontAlgn="base" hangingPunct="1">
        <a:spcBef>
          <a:spcPct val="0"/>
        </a:spcBef>
        <a:spcAft>
          <a:spcPct val="0"/>
        </a:spcAft>
        <a:defRPr sz="3600">
          <a:solidFill>
            <a:schemeClr val="tx2"/>
          </a:solidFill>
          <a:latin typeface="Verdana" panose="020B0604030504040204" pitchFamily="34" charset="0"/>
        </a:defRPr>
      </a:lvl2pPr>
      <a:lvl3pPr marL="192088" algn="l" rtl="0" eaLnBrk="1" fontAlgn="base" hangingPunct="1">
        <a:spcBef>
          <a:spcPct val="0"/>
        </a:spcBef>
        <a:spcAft>
          <a:spcPct val="0"/>
        </a:spcAft>
        <a:defRPr sz="3600">
          <a:solidFill>
            <a:schemeClr val="tx2"/>
          </a:solidFill>
          <a:latin typeface="Verdana" panose="020B0604030504040204" pitchFamily="34" charset="0"/>
        </a:defRPr>
      </a:lvl3pPr>
      <a:lvl4pPr marL="192088" algn="l" rtl="0" eaLnBrk="1" fontAlgn="base" hangingPunct="1">
        <a:spcBef>
          <a:spcPct val="0"/>
        </a:spcBef>
        <a:spcAft>
          <a:spcPct val="0"/>
        </a:spcAft>
        <a:defRPr sz="3600">
          <a:solidFill>
            <a:schemeClr val="tx2"/>
          </a:solidFill>
          <a:latin typeface="Verdana" panose="020B0604030504040204" pitchFamily="34" charset="0"/>
        </a:defRPr>
      </a:lvl4pPr>
      <a:lvl5pPr marL="192088" algn="l" rtl="0" eaLnBrk="1" fontAlgn="base" hangingPunct="1">
        <a:spcBef>
          <a:spcPct val="0"/>
        </a:spcBef>
        <a:spcAft>
          <a:spcPct val="0"/>
        </a:spcAft>
        <a:defRPr sz="3600">
          <a:solidFill>
            <a:schemeClr val="tx2"/>
          </a:solidFill>
          <a:latin typeface="Verdana" panose="020B0604030504040204" pitchFamily="34" charset="0"/>
        </a:defRPr>
      </a:lvl5pPr>
      <a:lvl6pPr marL="649288" algn="l" rtl="0" eaLnBrk="1" fontAlgn="base" hangingPunct="1">
        <a:spcBef>
          <a:spcPct val="0"/>
        </a:spcBef>
        <a:spcAft>
          <a:spcPct val="0"/>
        </a:spcAft>
        <a:defRPr sz="3600">
          <a:solidFill>
            <a:schemeClr val="tx2"/>
          </a:solidFill>
          <a:latin typeface="Verdana" panose="020B0604030504040204" pitchFamily="34" charset="0"/>
        </a:defRPr>
      </a:lvl6pPr>
      <a:lvl7pPr marL="1106488" algn="l" rtl="0" eaLnBrk="1" fontAlgn="base" hangingPunct="1">
        <a:spcBef>
          <a:spcPct val="0"/>
        </a:spcBef>
        <a:spcAft>
          <a:spcPct val="0"/>
        </a:spcAft>
        <a:defRPr sz="3600">
          <a:solidFill>
            <a:schemeClr val="tx2"/>
          </a:solidFill>
          <a:latin typeface="Verdana" panose="020B0604030504040204" pitchFamily="34" charset="0"/>
        </a:defRPr>
      </a:lvl7pPr>
      <a:lvl8pPr marL="1563688" algn="l" rtl="0" eaLnBrk="1" fontAlgn="base" hangingPunct="1">
        <a:spcBef>
          <a:spcPct val="0"/>
        </a:spcBef>
        <a:spcAft>
          <a:spcPct val="0"/>
        </a:spcAft>
        <a:defRPr sz="3600">
          <a:solidFill>
            <a:schemeClr val="tx2"/>
          </a:solidFill>
          <a:latin typeface="Verdana" panose="020B0604030504040204" pitchFamily="34" charset="0"/>
        </a:defRPr>
      </a:lvl8pPr>
      <a:lvl9pPr marL="2020888" algn="l" rtl="0" eaLnBrk="1" fontAlgn="base" hangingPunct="1">
        <a:spcBef>
          <a:spcPct val="0"/>
        </a:spcBef>
        <a:spcAft>
          <a:spcPct val="0"/>
        </a:spcAft>
        <a:defRPr sz="3600">
          <a:solidFill>
            <a:schemeClr val="tx2"/>
          </a:solidFill>
          <a:latin typeface="Verdana" panose="020B0604030504040204" pitchFamily="34" charset="0"/>
        </a:defRPr>
      </a:lvl9pPr>
    </p:titleStyle>
    <p:bodyStyle>
      <a:lvl1pPr marL="292100" indent="-292100" algn="l" rtl="0" eaLnBrk="1" fontAlgn="base" hangingPunct="1">
        <a:spcBef>
          <a:spcPct val="20000"/>
        </a:spcBef>
        <a:spcAft>
          <a:spcPct val="0"/>
        </a:spcAft>
        <a:buClr>
          <a:srgbClr val="0A57A5"/>
        </a:buClr>
        <a:buChar char="•"/>
        <a:defRPr sz="2400" kern="1200">
          <a:solidFill>
            <a:schemeClr val="tx2"/>
          </a:solidFill>
          <a:latin typeface="+mn-lt"/>
          <a:ea typeface="+mn-ea"/>
          <a:cs typeface="+mn-cs"/>
        </a:defRPr>
      </a:lvl1pPr>
      <a:lvl2pPr marL="673100" indent="-190500" algn="l" rtl="0" eaLnBrk="1" fontAlgn="base" hangingPunct="1">
        <a:spcBef>
          <a:spcPct val="20000"/>
        </a:spcBef>
        <a:spcAft>
          <a:spcPct val="0"/>
        </a:spcAft>
        <a:buClr>
          <a:srgbClr val="0A57A5"/>
        </a:buClr>
        <a:buFont typeface="Times" pitchFamily="2" charset="0"/>
        <a:buChar char="•"/>
        <a:defRPr sz="2000" kern="1200">
          <a:solidFill>
            <a:srgbClr val="1A137B"/>
          </a:solidFill>
          <a:latin typeface="+mn-lt"/>
          <a:ea typeface="+mn-ea"/>
          <a:cs typeface="+mn-cs"/>
        </a:defRPr>
      </a:lvl2pPr>
      <a:lvl3pPr marL="1054100" indent="-190500" algn="l" rtl="0" eaLnBrk="1" fontAlgn="base" hangingPunct="1">
        <a:spcBef>
          <a:spcPct val="20000"/>
        </a:spcBef>
        <a:spcAft>
          <a:spcPct val="0"/>
        </a:spcAft>
        <a:buClr>
          <a:srgbClr val="0A57A5"/>
        </a:buClr>
        <a:buFont typeface="Times" pitchFamily="2" charset="0"/>
        <a:buChar char="•"/>
        <a:defRPr kern="1200">
          <a:solidFill>
            <a:srgbClr val="1A137B"/>
          </a:solidFill>
          <a:latin typeface="+mn-lt"/>
          <a:ea typeface="+mn-ea"/>
          <a:cs typeface="+mn-cs"/>
        </a:defRPr>
      </a:lvl3pPr>
      <a:lvl4pPr marL="1435100" indent="-190500" algn="l" rtl="0" eaLnBrk="1" fontAlgn="base" hangingPunct="1">
        <a:spcBef>
          <a:spcPct val="20000"/>
        </a:spcBef>
        <a:spcAft>
          <a:spcPct val="0"/>
        </a:spcAft>
        <a:buClr>
          <a:srgbClr val="0A57A5"/>
        </a:buClr>
        <a:buFont typeface="Times" pitchFamily="2" charset="0"/>
        <a:buChar char="•"/>
        <a:defRPr sz="1600" kern="1200">
          <a:solidFill>
            <a:srgbClr val="1A137B"/>
          </a:solidFill>
          <a:latin typeface="+mn-lt"/>
          <a:ea typeface="+mn-ea"/>
          <a:cs typeface="+mn-cs"/>
        </a:defRPr>
      </a:lvl4pPr>
      <a:lvl5pPr marL="1816100" indent="-190500" algn="l" rtl="0" eaLnBrk="1" fontAlgn="base" hangingPunct="1">
        <a:spcBef>
          <a:spcPct val="20000"/>
        </a:spcBef>
        <a:spcAft>
          <a:spcPct val="0"/>
        </a:spcAft>
        <a:buClr>
          <a:srgbClr val="0A57A5"/>
        </a:buClr>
        <a:buFont typeface="Times" pitchFamily="2" charset="0"/>
        <a:buChar char="•"/>
        <a:defRPr sz="1600" kern="1200">
          <a:solidFill>
            <a:srgbClr val="1A13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B2A87FA-C2C9-694D-836C-2DC177FDDAED}"/>
              </a:ext>
            </a:extLst>
          </p:cNvPr>
          <p:cNvSpPr>
            <a:spLocks noGrp="1" noChangeArrowheads="1"/>
          </p:cNvSpPr>
          <p:nvPr>
            <p:ph type="ctrTitle"/>
          </p:nvPr>
        </p:nvSpPr>
        <p:spPr>
          <a:xfrm>
            <a:off x="179512" y="2132856"/>
            <a:ext cx="7221538" cy="1202432"/>
          </a:xfrm>
        </p:spPr>
        <p:txBody>
          <a:bodyPr/>
          <a:lstStyle/>
          <a:p>
            <a:r>
              <a:rPr lang="en-US" altLang="en-US" dirty="0"/>
              <a:t>Chapter 15: HIV and AIDS</a:t>
            </a:r>
          </a:p>
        </p:txBody>
      </p:sp>
      <p:sp>
        <p:nvSpPr>
          <p:cNvPr id="3" name="Rectangle 2">
            <a:extLst>
              <a:ext uri="{FF2B5EF4-FFF2-40B4-BE49-F238E27FC236}">
                <a16:creationId xmlns:a16="http://schemas.microsoft.com/office/drawing/2014/main" id="{2F923194-77D2-49B1-9C52-58C2681E6E09}"/>
              </a:ext>
            </a:extLst>
          </p:cNvPr>
          <p:cNvSpPr txBox="1">
            <a:spLocks noChangeArrowheads="1"/>
          </p:cNvSpPr>
          <p:nvPr/>
        </p:nvSpPr>
        <p:spPr bwMode="auto">
          <a:xfrm>
            <a:off x="158281" y="4005064"/>
            <a:ext cx="3621631" cy="504056"/>
          </a:xfrm>
          <a:prstGeom prst="rect">
            <a:avLst/>
          </a:prstGeom>
          <a:noFill/>
          <a:ln>
            <a:noFill/>
          </a:ln>
          <a:effectLst/>
          <a:extLst>
            <a:ext uri="{909E8E84-426E-40DD-AFC4-6F175D3DCCD1}">
              <a14:hiddenFill xmlns:a14="http://schemas.microsoft.com/office/drawing/2010/main">
                <a:solidFill>
                  <a:srgbClr val="11147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92088" algn="l" rtl="0" eaLnBrk="1" fontAlgn="base" hangingPunct="1">
              <a:spcBef>
                <a:spcPct val="0"/>
              </a:spcBef>
              <a:spcAft>
                <a:spcPct val="0"/>
              </a:spcAft>
              <a:defRPr sz="3600" kern="1200">
                <a:solidFill>
                  <a:schemeClr val="tx2"/>
                </a:solidFill>
                <a:latin typeface="+mj-lt"/>
                <a:ea typeface="+mj-ea"/>
                <a:cs typeface="+mj-cs"/>
              </a:defRPr>
            </a:lvl1pPr>
            <a:lvl2pPr marL="192088" algn="l" rtl="0" eaLnBrk="1" fontAlgn="base" hangingPunct="1">
              <a:spcBef>
                <a:spcPct val="0"/>
              </a:spcBef>
              <a:spcAft>
                <a:spcPct val="0"/>
              </a:spcAft>
              <a:defRPr sz="3600">
                <a:solidFill>
                  <a:schemeClr val="tx2"/>
                </a:solidFill>
                <a:latin typeface="Verdana" panose="020B0604030504040204" pitchFamily="34" charset="0"/>
              </a:defRPr>
            </a:lvl2pPr>
            <a:lvl3pPr marL="192088" algn="l" rtl="0" eaLnBrk="1" fontAlgn="base" hangingPunct="1">
              <a:spcBef>
                <a:spcPct val="0"/>
              </a:spcBef>
              <a:spcAft>
                <a:spcPct val="0"/>
              </a:spcAft>
              <a:defRPr sz="3600">
                <a:solidFill>
                  <a:schemeClr val="tx2"/>
                </a:solidFill>
                <a:latin typeface="Verdana" panose="020B0604030504040204" pitchFamily="34" charset="0"/>
              </a:defRPr>
            </a:lvl3pPr>
            <a:lvl4pPr marL="192088" algn="l" rtl="0" eaLnBrk="1" fontAlgn="base" hangingPunct="1">
              <a:spcBef>
                <a:spcPct val="0"/>
              </a:spcBef>
              <a:spcAft>
                <a:spcPct val="0"/>
              </a:spcAft>
              <a:defRPr sz="3600">
                <a:solidFill>
                  <a:schemeClr val="tx2"/>
                </a:solidFill>
                <a:latin typeface="Verdana" panose="020B0604030504040204" pitchFamily="34" charset="0"/>
              </a:defRPr>
            </a:lvl4pPr>
            <a:lvl5pPr marL="192088" algn="l" rtl="0" eaLnBrk="1" fontAlgn="base" hangingPunct="1">
              <a:spcBef>
                <a:spcPct val="0"/>
              </a:spcBef>
              <a:spcAft>
                <a:spcPct val="0"/>
              </a:spcAft>
              <a:defRPr sz="3600">
                <a:solidFill>
                  <a:schemeClr val="tx2"/>
                </a:solidFill>
                <a:latin typeface="Verdana" panose="020B0604030504040204" pitchFamily="34" charset="0"/>
              </a:defRPr>
            </a:lvl5pPr>
            <a:lvl6pPr marL="649288" algn="l" rtl="0" eaLnBrk="1" fontAlgn="base" hangingPunct="1">
              <a:spcBef>
                <a:spcPct val="0"/>
              </a:spcBef>
              <a:spcAft>
                <a:spcPct val="0"/>
              </a:spcAft>
              <a:defRPr sz="3600">
                <a:solidFill>
                  <a:schemeClr val="tx2"/>
                </a:solidFill>
                <a:latin typeface="Verdana" panose="020B0604030504040204" pitchFamily="34" charset="0"/>
              </a:defRPr>
            </a:lvl6pPr>
            <a:lvl7pPr marL="1106488" algn="l" rtl="0" eaLnBrk="1" fontAlgn="base" hangingPunct="1">
              <a:spcBef>
                <a:spcPct val="0"/>
              </a:spcBef>
              <a:spcAft>
                <a:spcPct val="0"/>
              </a:spcAft>
              <a:defRPr sz="3600">
                <a:solidFill>
                  <a:schemeClr val="tx2"/>
                </a:solidFill>
                <a:latin typeface="Verdana" panose="020B0604030504040204" pitchFamily="34" charset="0"/>
              </a:defRPr>
            </a:lvl7pPr>
            <a:lvl8pPr marL="1563688" algn="l" rtl="0" eaLnBrk="1" fontAlgn="base" hangingPunct="1">
              <a:spcBef>
                <a:spcPct val="0"/>
              </a:spcBef>
              <a:spcAft>
                <a:spcPct val="0"/>
              </a:spcAft>
              <a:defRPr sz="3600">
                <a:solidFill>
                  <a:schemeClr val="tx2"/>
                </a:solidFill>
                <a:latin typeface="Verdana" panose="020B0604030504040204" pitchFamily="34" charset="0"/>
              </a:defRPr>
            </a:lvl8pPr>
            <a:lvl9pPr marL="2020888" algn="l" rtl="0" eaLnBrk="1" fontAlgn="base" hangingPunct="1">
              <a:spcBef>
                <a:spcPct val="0"/>
              </a:spcBef>
              <a:spcAft>
                <a:spcPct val="0"/>
              </a:spcAft>
              <a:defRPr sz="3600">
                <a:solidFill>
                  <a:schemeClr val="tx2"/>
                </a:solidFill>
                <a:latin typeface="Verdana" panose="020B0604030504040204" pitchFamily="34" charset="0"/>
              </a:defRPr>
            </a:lvl9pPr>
          </a:lstStyle>
          <a:p>
            <a:r>
              <a:rPr lang="en-US" altLang="en-US" sz="2400" dirty="0"/>
              <a:t>Biology Trending, 4e</a:t>
            </a:r>
          </a:p>
        </p:txBody>
      </p:sp>
      <p:sp>
        <p:nvSpPr>
          <p:cNvPr id="4" name="Rectangle 2">
            <a:extLst>
              <a:ext uri="{FF2B5EF4-FFF2-40B4-BE49-F238E27FC236}">
                <a16:creationId xmlns:a16="http://schemas.microsoft.com/office/drawing/2014/main" id="{BCDAD9A6-DB81-423D-A9B3-925F402250E8}"/>
              </a:ext>
            </a:extLst>
          </p:cNvPr>
          <p:cNvSpPr txBox="1">
            <a:spLocks noChangeArrowheads="1"/>
          </p:cNvSpPr>
          <p:nvPr/>
        </p:nvSpPr>
        <p:spPr bwMode="auto">
          <a:xfrm>
            <a:off x="158280" y="4365104"/>
            <a:ext cx="6285928" cy="504056"/>
          </a:xfrm>
          <a:prstGeom prst="rect">
            <a:avLst/>
          </a:prstGeom>
          <a:noFill/>
          <a:ln>
            <a:noFill/>
          </a:ln>
          <a:effectLst/>
          <a:extLst>
            <a:ext uri="{909E8E84-426E-40DD-AFC4-6F175D3DCCD1}">
              <a14:hiddenFill xmlns:a14="http://schemas.microsoft.com/office/drawing/2010/main">
                <a:solidFill>
                  <a:srgbClr val="11147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92088" algn="l" rtl="0" eaLnBrk="1" fontAlgn="base" hangingPunct="1">
              <a:spcBef>
                <a:spcPct val="0"/>
              </a:spcBef>
              <a:spcAft>
                <a:spcPct val="0"/>
              </a:spcAft>
              <a:defRPr sz="3600" kern="1200">
                <a:solidFill>
                  <a:schemeClr val="tx2"/>
                </a:solidFill>
                <a:latin typeface="+mj-lt"/>
                <a:ea typeface="+mj-ea"/>
                <a:cs typeface="+mj-cs"/>
              </a:defRPr>
            </a:lvl1pPr>
            <a:lvl2pPr marL="192088" algn="l" rtl="0" eaLnBrk="1" fontAlgn="base" hangingPunct="1">
              <a:spcBef>
                <a:spcPct val="0"/>
              </a:spcBef>
              <a:spcAft>
                <a:spcPct val="0"/>
              </a:spcAft>
              <a:defRPr sz="3600">
                <a:solidFill>
                  <a:schemeClr val="tx2"/>
                </a:solidFill>
                <a:latin typeface="Verdana" panose="020B0604030504040204" pitchFamily="34" charset="0"/>
              </a:defRPr>
            </a:lvl2pPr>
            <a:lvl3pPr marL="192088" algn="l" rtl="0" eaLnBrk="1" fontAlgn="base" hangingPunct="1">
              <a:spcBef>
                <a:spcPct val="0"/>
              </a:spcBef>
              <a:spcAft>
                <a:spcPct val="0"/>
              </a:spcAft>
              <a:defRPr sz="3600">
                <a:solidFill>
                  <a:schemeClr val="tx2"/>
                </a:solidFill>
                <a:latin typeface="Verdana" panose="020B0604030504040204" pitchFamily="34" charset="0"/>
              </a:defRPr>
            </a:lvl3pPr>
            <a:lvl4pPr marL="192088" algn="l" rtl="0" eaLnBrk="1" fontAlgn="base" hangingPunct="1">
              <a:spcBef>
                <a:spcPct val="0"/>
              </a:spcBef>
              <a:spcAft>
                <a:spcPct val="0"/>
              </a:spcAft>
              <a:defRPr sz="3600">
                <a:solidFill>
                  <a:schemeClr val="tx2"/>
                </a:solidFill>
                <a:latin typeface="Verdana" panose="020B0604030504040204" pitchFamily="34" charset="0"/>
              </a:defRPr>
            </a:lvl4pPr>
            <a:lvl5pPr marL="192088" algn="l" rtl="0" eaLnBrk="1" fontAlgn="base" hangingPunct="1">
              <a:spcBef>
                <a:spcPct val="0"/>
              </a:spcBef>
              <a:spcAft>
                <a:spcPct val="0"/>
              </a:spcAft>
              <a:defRPr sz="3600">
                <a:solidFill>
                  <a:schemeClr val="tx2"/>
                </a:solidFill>
                <a:latin typeface="Verdana" panose="020B0604030504040204" pitchFamily="34" charset="0"/>
              </a:defRPr>
            </a:lvl5pPr>
            <a:lvl6pPr marL="649288" algn="l" rtl="0" eaLnBrk="1" fontAlgn="base" hangingPunct="1">
              <a:spcBef>
                <a:spcPct val="0"/>
              </a:spcBef>
              <a:spcAft>
                <a:spcPct val="0"/>
              </a:spcAft>
              <a:defRPr sz="3600">
                <a:solidFill>
                  <a:schemeClr val="tx2"/>
                </a:solidFill>
                <a:latin typeface="Verdana" panose="020B0604030504040204" pitchFamily="34" charset="0"/>
              </a:defRPr>
            </a:lvl6pPr>
            <a:lvl7pPr marL="1106488" algn="l" rtl="0" eaLnBrk="1" fontAlgn="base" hangingPunct="1">
              <a:spcBef>
                <a:spcPct val="0"/>
              </a:spcBef>
              <a:spcAft>
                <a:spcPct val="0"/>
              </a:spcAft>
              <a:defRPr sz="3600">
                <a:solidFill>
                  <a:schemeClr val="tx2"/>
                </a:solidFill>
                <a:latin typeface="Verdana" panose="020B0604030504040204" pitchFamily="34" charset="0"/>
              </a:defRPr>
            </a:lvl7pPr>
            <a:lvl8pPr marL="1563688" algn="l" rtl="0" eaLnBrk="1" fontAlgn="base" hangingPunct="1">
              <a:spcBef>
                <a:spcPct val="0"/>
              </a:spcBef>
              <a:spcAft>
                <a:spcPct val="0"/>
              </a:spcAft>
              <a:defRPr sz="3600">
                <a:solidFill>
                  <a:schemeClr val="tx2"/>
                </a:solidFill>
                <a:latin typeface="Verdana" panose="020B0604030504040204" pitchFamily="34" charset="0"/>
              </a:defRPr>
            </a:lvl8pPr>
            <a:lvl9pPr marL="2020888" algn="l" rtl="0" eaLnBrk="1" fontAlgn="base" hangingPunct="1">
              <a:spcBef>
                <a:spcPct val="0"/>
              </a:spcBef>
              <a:spcAft>
                <a:spcPct val="0"/>
              </a:spcAft>
              <a:defRPr sz="3600">
                <a:solidFill>
                  <a:schemeClr val="tx2"/>
                </a:solidFill>
                <a:latin typeface="Verdana" panose="020B0604030504040204" pitchFamily="34" charset="0"/>
              </a:defRPr>
            </a:lvl9pPr>
          </a:lstStyle>
          <a:p>
            <a:r>
              <a:rPr lang="en-US" altLang="en-US" sz="1800" dirty="0"/>
              <a:t>Eli Minkoff and Jennifer Hood-DeGrenier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question and answer&#10;&#10;Description automatically generated">
            <a:extLst>
              <a:ext uri="{FF2B5EF4-FFF2-40B4-BE49-F238E27FC236}">
                <a16:creationId xmlns:a16="http://schemas.microsoft.com/office/drawing/2014/main" id="{85850060-479D-E9C3-9674-3323562458C8}"/>
              </a:ext>
            </a:extLst>
          </p:cNvPr>
          <p:cNvPicPr>
            <a:picLocks noGrp="1" noChangeAspect="1"/>
          </p:cNvPicPr>
          <p:nvPr>
            <p:ph idx="1"/>
          </p:nvPr>
        </p:nvPicPr>
        <p:blipFill>
          <a:blip r:embed="rId2"/>
          <a:stretch>
            <a:fillRect/>
          </a:stretch>
        </p:blipFill>
        <p:spPr>
          <a:xfrm>
            <a:off x="899592" y="116632"/>
            <a:ext cx="9522221" cy="6348147"/>
          </a:xfrm>
        </p:spPr>
      </p:pic>
    </p:spTree>
    <p:extLst>
      <p:ext uri="{BB962C8B-B14F-4D97-AF65-F5344CB8AC3E}">
        <p14:creationId xmlns:p14="http://schemas.microsoft.com/office/powerpoint/2010/main" val="729020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question and answer on a white background&#10;&#10;Description automatically generated">
            <a:extLst>
              <a:ext uri="{FF2B5EF4-FFF2-40B4-BE49-F238E27FC236}">
                <a16:creationId xmlns:a16="http://schemas.microsoft.com/office/drawing/2014/main" id="{B804C3B9-1F49-D12C-B11B-27053779F202}"/>
              </a:ext>
            </a:extLst>
          </p:cNvPr>
          <p:cNvPicPr>
            <a:picLocks noGrp="1" noChangeAspect="1"/>
          </p:cNvPicPr>
          <p:nvPr>
            <p:ph idx="1"/>
          </p:nvPr>
        </p:nvPicPr>
        <p:blipFill>
          <a:blip r:embed="rId2"/>
          <a:stretch>
            <a:fillRect/>
          </a:stretch>
        </p:blipFill>
        <p:spPr>
          <a:xfrm>
            <a:off x="467544" y="332656"/>
            <a:ext cx="10045115" cy="6696744"/>
          </a:xfrm>
        </p:spPr>
      </p:pic>
    </p:spTree>
    <p:extLst>
      <p:ext uri="{BB962C8B-B14F-4D97-AF65-F5344CB8AC3E}">
        <p14:creationId xmlns:p14="http://schemas.microsoft.com/office/powerpoint/2010/main" val="2966262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1F15B1-D6C8-4468-BE50-D372A664ED50}"/>
              </a:ext>
            </a:extLst>
          </p:cNvPr>
          <p:cNvSpPr>
            <a:spLocks noGrp="1"/>
          </p:cNvSpPr>
          <p:nvPr>
            <p:ph idx="1"/>
          </p:nvPr>
        </p:nvSpPr>
        <p:spPr>
          <a:xfrm>
            <a:off x="406400" y="332656"/>
            <a:ext cx="8205788" cy="5458544"/>
          </a:xfrm>
        </p:spPr>
        <p:txBody>
          <a:bodyPr/>
          <a:lstStyle/>
          <a:p>
            <a:pPr marL="0" indent="0">
              <a:buNone/>
            </a:pPr>
            <a:r>
              <a:rPr lang="en-GB" b="1" dirty="0"/>
              <a:t>HIV infection progresses in certain patterns, often leading to AIDS</a:t>
            </a:r>
          </a:p>
          <a:p>
            <a:pPr marL="0" indent="0">
              <a:buNone/>
            </a:pPr>
            <a:endParaRPr lang="en-GB" b="1" dirty="0"/>
          </a:p>
          <a:p>
            <a:pPr marL="0" indent="0">
              <a:buNone/>
            </a:pPr>
            <a:r>
              <a:rPr lang="en-GB" dirty="0"/>
              <a:t>Events in infected helper T cells</a:t>
            </a:r>
          </a:p>
          <a:p>
            <a:pPr marL="0" indent="0">
              <a:buNone/>
            </a:pPr>
            <a:endParaRPr lang="en-GB" dirty="0"/>
          </a:p>
          <a:p>
            <a:pPr marL="0" indent="0">
              <a:buNone/>
            </a:pPr>
            <a:r>
              <a:rPr lang="en-GB" dirty="0"/>
              <a:t>Progression from HIV infection to AIDS</a:t>
            </a:r>
          </a:p>
          <a:p>
            <a:pPr marL="0" indent="0">
              <a:buNone/>
            </a:pPr>
            <a:endParaRPr lang="en-GB" dirty="0"/>
          </a:p>
          <a:p>
            <a:pPr marL="0" indent="0">
              <a:buNone/>
            </a:pPr>
            <a:r>
              <a:rPr lang="en-GB" dirty="0"/>
              <a:t>Tests for HIV infection</a:t>
            </a:r>
          </a:p>
          <a:p>
            <a:pPr marL="0" indent="0">
              <a:buNone/>
            </a:pPr>
            <a:endParaRPr lang="en-GB" dirty="0"/>
          </a:p>
          <a:p>
            <a:pPr marL="0" indent="0">
              <a:buNone/>
            </a:pPr>
            <a:r>
              <a:rPr lang="en-GB" dirty="0"/>
              <a:t>A vaccine against AIDS?</a:t>
            </a:r>
          </a:p>
          <a:p>
            <a:pPr marL="0" indent="0">
              <a:buNone/>
            </a:pPr>
            <a:endParaRPr lang="en-GB" dirty="0"/>
          </a:p>
          <a:p>
            <a:pPr marL="0" indent="0">
              <a:buNone/>
            </a:pPr>
            <a:r>
              <a:rPr lang="en-GB" dirty="0"/>
              <a:t>Drug therapy for people with AIDS</a:t>
            </a:r>
          </a:p>
        </p:txBody>
      </p:sp>
    </p:spTree>
    <p:extLst>
      <p:ext uri="{BB962C8B-B14F-4D97-AF65-F5344CB8AC3E}">
        <p14:creationId xmlns:p14="http://schemas.microsoft.com/office/powerpoint/2010/main" val="3341122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069B622-D526-4B61-B211-A498ABAD3169}"/>
              </a:ext>
            </a:extLst>
          </p:cNvPr>
          <p:cNvPicPr>
            <a:picLocks noChangeAspect="1"/>
          </p:cNvPicPr>
          <p:nvPr/>
        </p:nvPicPr>
        <p:blipFill rotWithShape="1">
          <a:blip r:embed="rId2"/>
          <a:srcRect b="24058"/>
          <a:stretch/>
        </p:blipFill>
        <p:spPr>
          <a:xfrm>
            <a:off x="204724" y="620688"/>
            <a:ext cx="8734552" cy="4242024"/>
          </a:xfrm>
          <a:prstGeom prst="rect">
            <a:avLst/>
          </a:prstGeom>
        </p:spPr>
      </p:pic>
      <p:sp>
        <p:nvSpPr>
          <p:cNvPr id="7" name="TextBox 6">
            <a:extLst>
              <a:ext uri="{FF2B5EF4-FFF2-40B4-BE49-F238E27FC236}">
                <a16:creationId xmlns:a16="http://schemas.microsoft.com/office/drawing/2014/main" id="{54B93AF3-2BE3-4894-93CD-1B27EABFCA1D}"/>
              </a:ext>
            </a:extLst>
          </p:cNvPr>
          <p:cNvSpPr txBox="1"/>
          <p:nvPr/>
        </p:nvSpPr>
        <p:spPr>
          <a:xfrm>
            <a:off x="2015716" y="5013176"/>
            <a:ext cx="5112568" cy="369332"/>
          </a:xfrm>
          <a:prstGeom prst="rect">
            <a:avLst/>
          </a:prstGeom>
          <a:noFill/>
        </p:spPr>
        <p:txBody>
          <a:bodyPr wrap="square" rtlCol="0">
            <a:spAutoFit/>
          </a:bodyPr>
          <a:lstStyle/>
          <a:p>
            <a:r>
              <a:rPr lang="en-US" sz="1800" b="1" dirty="0">
                <a:effectLst/>
                <a:latin typeface="+mn-lt"/>
                <a:cs typeface="Times New Roman" panose="02020603050405020304" pitchFamily="18" charset="0"/>
              </a:rPr>
              <a:t>Figure 15.7 </a:t>
            </a:r>
            <a:r>
              <a:rPr lang="en-US" sz="1800" dirty="0">
                <a:effectLst/>
                <a:latin typeface="+mn-lt"/>
                <a:cs typeface="Times New Roman" panose="02020603050405020304" pitchFamily="18" charset="0"/>
              </a:rPr>
              <a:t>The course of HIV infection. </a:t>
            </a:r>
            <a:endParaRPr lang="en-GB" sz="1800" dirty="0">
              <a:effectLst/>
              <a:latin typeface="+mn-lt"/>
              <a:cs typeface="Times New Roman" panose="02020603050405020304" pitchFamily="18" charset="0"/>
            </a:endParaRPr>
          </a:p>
        </p:txBody>
      </p:sp>
    </p:spTree>
    <p:extLst>
      <p:ext uri="{BB962C8B-B14F-4D97-AF65-F5344CB8AC3E}">
        <p14:creationId xmlns:p14="http://schemas.microsoft.com/office/powerpoint/2010/main" val="21789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8561B845-D56C-4A7D-97C9-6A6731196ACA}"/>
              </a:ext>
            </a:extLst>
          </p:cNvPr>
          <p:cNvPicPr>
            <a:picLocks noChangeAspect="1"/>
          </p:cNvPicPr>
          <p:nvPr/>
        </p:nvPicPr>
        <p:blipFill rotWithShape="1">
          <a:blip r:embed="rId2"/>
          <a:srcRect b="32857"/>
          <a:stretch/>
        </p:blipFill>
        <p:spPr>
          <a:xfrm>
            <a:off x="251520" y="188640"/>
            <a:ext cx="5952050" cy="6408712"/>
          </a:xfrm>
          <a:prstGeom prst="rect">
            <a:avLst/>
          </a:prstGeom>
        </p:spPr>
      </p:pic>
      <p:sp>
        <p:nvSpPr>
          <p:cNvPr id="6" name="TextBox 5">
            <a:extLst>
              <a:ext uri="{FF2B5EF4-FFF2-40B4-BE49-F238E27FC236}">
                <a16:creationId xmlns:a16="http://schemas.microsoft.com/office/drawing/2014/main" id="{5E262891-9FA5-45F7-97AE-E11C79BFE2F9}"/>
              </a:ext>
            </a:extLst>
          </p:cNvPr>
          <p:cNvSpPr txBox="1"/>
          <p:nvPr/>
        </p:nvSpPr>
        <p:spPr>
          <a:xfrm>
            <a:off x="6300192" y="5013176"/>
            <a:ext cx="2592288" cy="1477328"/>
          </a:xfrm>
          <a:prstGeom prst="rect">
            <a:avLst/>
          </a:prstGeom>
          <a:noFill/>
        </p:spPr>
        <p:txBody>
          <a:bodyPr wrap="square" rtlCol="0">
            <a:spAutoFit/>
          </a:bodyPr>
          <a:lstStyle/>
          <a:p>
            <a:r>
              <a:rPr lang="en-US" sz="1800" b="1" dirty="0">
                <a:effectLst/>
                <a:latin typeface="+mn-lt"/>
                <a:cs typeface="Times New Roman" panose="02020603050405020304" pitchFamily="18" charset="0"/>
              </a:rPr>
              <a:t>Figure 15.8 </a:t>
            </a:r>
            <a:r>
              <a:rPr lang="en-US" sz="1800" dirty="0">
                <a:effectLst/>
                <a:latin typeface="+mn-lt"/>
                <a:cs typeface="Times New Roman" panose="02020603050405020304" pitchFamily="18" charset="0"/>
              </a:rPr>
              <a:t>How the drug zidovudine (ZDV) interrupts the replication of the HIV virus.</a:t>
            </a:r>
            <a:endParaRPr lang="en-GB" sz="1800" dirty="0">
              <a:effectLst/>
              <a:latin typeface="+mn-lt"/>
              <a:cs typeface="Times New Roman" panose="02020603050405020304" pitchFamily="18" charset="0"/>
            </a:endParaRPr>
          </a:p>
        </p:txBody>
      </p:sp>
    </p:spTree>
    <p:extLst>
      <p:ext uri="{BB962C8B-B14F-4D97-AF65-F5344CB8AC3E}">
        <p14:creationId xmlns:p14="http://schemas.microsoft.com/office/powerpoint/2010/main" val="3308581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664046-5FA8-44D6-91CF-A950CBC8C2F9}"/>
              </a:ext>
            </a:extLst>
          </p:cNvPr>
          <p:cNvSpPr>
            <a:spLocks noGrp="1"/>
          </p:cNvSpPr>
          <p:nvPr>
            <p:ph idx="1"/>
          </p:nvPr>
        </p:nvSpPr>
        <p:spPr>
          <a:xfrm>
            <a:off x="406400" y="404664"/>
            <a:ext cx="8205788" cy="5386536"/>
          </a:xfrm>
        </p:spPr>
        <p:txBody>
          <a:bodyPr/>
          <a:lstStyle/>
          <a:p>
            <a:pPr marL="0" indent="0">
              <a:buNone/>
            </a:pPr>
            <a:r>
              <a:rPr lang="en-GB" b="1" dirty="0"/>
              <a:t>Knowledge of HIV transmission can help you avoid infection</a:t>
            </a:r>
          </a:p>
          <a:p>
            <a:pPr marL="0" indent="0">
              <a:buNone/>
            </a:pPr>
            <a:endParaRPr lang="en-GB" b="1" dirty="0"/>
          </a:p>
          <a:p>
            <a:pPr marL="0" indent="0">
              <a:buNone/>
            </a:pPr>
            <a:r>
              <a:rPr lang="en-GB" dirty="0"/>
              <a:t>Risk factors: behaviours that may lead to infection</a:t>
            </a:r>
          </a:p>
          <a:p>
            <a:pPr marL="0" indent="0">
              <a:buNone/>
            </a:pPr>
            <a:endParaRPr lang="en-GB" dirty="0"/>
          </a:p>
          <a:p>
            <a:pPr marL="0" indent="0">
              <a:buNone/>
            </a:pPr>
            <a:r>
              <a:rPr lang="en-GB" dirty="0"/>
              <a:t>Communicability</a:t>
            </a:r>
          </a:p>
          <a:p>
            <a:pPr marL="0" indent="0">
              <a:buNone/>
            </a:pPr>
            <a:endParaRPr lang="en-GB" dirty="0"/>
          </a:p>
          <a:p>
            <a:pPr marL="0" indent="0">
              <a:buNone/>
            </a:pPr>
            <a:r>
              <a:rPr lang="en-GB" dirty="0"/>
              <a:t>Susceptibility versus high risk</a:t>
            </a:r>
          </a:p>
          <a:p>
            <a:pPr marL="0" indent="0">
              <a:buNone/>
            </a:pPr>
            <a:endParaRPr lang="en-GB" dirty="0"/>
          </a:p>
          <a:p>
            <a:pPr marL="0" indent="0">
              <a:buNone/>
            </a:pPr>
            <a:r>
              <a:rPr lang="en-GB" dirty="0"/>
              <a:t>Public health and public policy</a:t>
            </a:r>
          </a:p>
          <a:p>
            <a:pPr marL="0" indent="0">
              <a:buNone/>
            </a:pPr>
            <a:endParaRPr lang="en-GB" dirty="0"/>
          </a:p>
          <a:p>
            <a:pPr marL="0" indent="0">
              <a:buNone/>
            </a:pPr>
            <a:r>
              <a:rPr lang="en-GB" dirty="0"/>
              <a:t>Worldwide patterns of infection</a:t>
            </a:r>
          </a:p>
        </p:txBody>
      </p:sp>
    </p:spTree>
    <p:extLst>
      <p:ext uri="{BB962C8B-B14F-4D97-AF65-F5344CB8AC3E}">
        <p14:creationId xmlns:p14="http://schemas.microsoft.com/office/powerpoint/2010/main" val="2963905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pie chart&#10;&#10;Description automatically generated">
            <a:extLst>
              <a:ext uri="{FF2B5EF4-FFF2-40B4-BE49-F238E27FC236}">
                <a16:creationId xmlns:a16="http://schemas.microsoft.com/office/drawing/2014/main" id="{55351A80-9A50-4C73-A099-FCE8DE27C61C}"/>
              </a:ext>
            </a:extLst>
          </p:cNvPr>
          <p:cNvPicPr>
            <a:picLocks noChangeAspect="1"/>
          </p:cNvPicPr>
          <p:nvPr/>
        </p:nvPicPr>
        <p:blipFill rotWithShape="1">
          <a:blip r:embed="rId2"/>
          <a:srcRect b="26503"/>
          <a:stretch/>
        </p:blipFill>
        <p:spPr>
          <a:xfrm>
            <a:off x="1611188" y="260648"/>
            <a:ext cx="5921624" cy="4248472"/>
          </a:xfrm>
          <a:prstGeom prst="rect">
            <a:avLst/>
          </a:prstGeom>
        </p:spPr>
      </p:pic>
      <p:sp>
        <p:nvSpPr>
          <p:cNvPr id="6" name="TextBox 5">
            <a:extLst>
              <a:ext uri="{FF2B5EF4-FFF2-40B4-BE49-F238E27FC236}">
                <a16:creationId xmlns:a16="http://schemas.microsoft.com/office/drawing/2014/main" id="{7A19711F-4D5E-439F-B585-2F7FEBCABA9D}"/>
              </a:ext>
            </a:extLst>
          </p:cNvPr>
          <p:cNvSpPr txBox="1"/>
          <p:nvPr/>
        </p:nvSpPr>
        <p:spPr>
          <a:xfrm>
            <a:off x="431540" y="4653136"/>
            <a:ext cx="8280920" cy="1754326"/>
          </a:xfrm>
          <a:prstGeom prst="rect">
            <a:avLst/>
          </a:prstGeom>
          <a:noFill/>
        </p:spPr>
        <p:txBody>
          <a:bodyPr wrap="square" rtlCol="0">
            <a:spAutoFit/>
          </a:bodyPr>
          <a:lstStyle/>
          <a:p>
            <a:r>
              <a:rPr lang="en-US" sz="1800" b="1" dirty="0">
                <a:effectLst/>
                <a:latin typeface="+mn-lt"/>
                <a:ea typeface="Times New Roman" panose="02020603050405020304" pitchFamily="18" charset="0"/>
              </a:rPr>
              <a:t>Figure 15.9</a:t>
            </a:r>
            <a:r>
              <a:rPr lang="en-US" sz="1800" dirty="0">
                <a:effectLst/>
                <a:latin typeface="+mn-lt"/>
                <a:ea typeface="Times New Roman" panose="02020603050405020304" pitchFamily="18" charset="0"/>
              </a:rPr>
              <a:t> Routes of HIV transmission in the United States, based on  statistics for the year 2018 from the Centers for Disease Control and Prevention (https://www.cdc.gov/hiv/risk/estimates/riskbehaviors.html). </a:t>
            </a:r>
          </a:p>
          <a:p>
            <a:r>
              <a:rPr lang="en-US" sz="1800" dirty="0">
                <a:effectLst/>
                <a:latin typeface="+mn-lt"/>
                <a:ea typeface="Times New Roman" panose="02020603050405020304" pitchFamily="18" charset="0"/>
              </a:rPr>
              <a:t>The percentages indicate the proportion of cases transmitted by each route. </a:t>
            </a:r>
            <a:endParaRPr lang="en-GB" dirty="0">
              <a:latin typeface="+mn-lt"/>
            </a:endParaRPr>
          </a:p>
        </p:txBody>
      </p:sp>
    </p:spTree>
    <p:extLst>
      <p:ext uri="{BB962C8B-B14F-4D97-AF65-F5344CB8AC3E}">
        <p14:creationId xmlns:p14="http://schemas.microsoft.com/office/powerpoint/2010/main" val="2355647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ll, person&#10;&#10;Description automatically generated">
            <a:extLst>
              <a:ext uri="{FF2B5EF4-FFF2-40B4-BE49-F238E27FC236}">
                <a16:creationId xmlns:a16="http://schemas.microsoft.com/office/drawing/2014/main" id="{6F8608A0-AA7C-47FF-8BE1-894C74A9DD93}"/>
              </a:ext>
            </a:extLst>
          </p:cNvPr>
          <p:cNvPicPr>
            <a:picLocks noChangeAspect="1"/>
          </p:cNvPicPr>
          <p:nvPr/>
        </p:nvPicPr>
        <p:blipFill rotWithShape="1">
          <a:blip r:embed="rId2"/>
          <a:srcRect b="24969"/>
          <a:stretch/>
        </p:blipFill>
        <p:spPr>
          <a:xfrm>
            <a:off x="395536" y="188640"/>
            <a:ext cx="4464496" cy="6509052"/>
          </a:xfrm>
          <a:prstGeom prst="rect">
            <a:avLst/>
          </a:prstGeom>
        </p:spPr>
      </p:pic>
      <p:sp>
        <p:nvSpPr>
          <p:cNvPr id="6" name="TextBox 5">
            <a:extLst>
              <a:ext uri="{FF2B5EF4-FFF2-40B4-BE49-F238E27FC236}">
                <a16:creationId xmlns:a16="http://schemas.microsoft.com/office/drawing/2014/main" id="{FB2C5A44-0936-4117-81C0-D662960C8779}"/>
              </a:ext>
            </a:extLst>
          </p:cNvPr>
          <p:cNvSpPr txBox="1"/>
          <p:nvPr/>
        </p:nvSpPr>
        <p:spPr>
          <a:xfrm>
            <a:off x="5004048" y="548680"/>
            <a:ext cx="3816424" cy="1754326"/>
          </a:xfrm>
          <a:prstGeom prst="rect">
            <a:avLst/>
          </a:prstGeom>
          <a:noFill/>
        </p:spPr>
        <p:txBody>
          <a:bodyPr wrap="square" rtlCol="0">
            <a:spAutoFit/>
          </a:bodyPr>
          <a:lstStyle/>
          <a:p>
            <a:r>
              <a:rPr lang="en-US" sz="1800" b="1" dirty="0">
                <a:effectLst/>
                <a:latin typeface="+mn-lt"/>
                <a:ea typeface="Times New Roman" panose="02020603050405020304" pitchFamily="18" charset="0"/>
              </a:rPr>
              <a:t>Figure 15.10</a:t>
            </a:r>
            <a:r>
              <a:rPr lang="en-US" sz="1800" dirty="0">
                <a:effectLst/>
                <a:latin typeface="+mn-lt"/>
                <a:ea typeface="Times New Roman" panose="02020603050405020304" pitchFamily="18" charset="0"/>
              </a:rPr>
              <a:t> Health care workers, researchers, and others who handle human blood must follow the </a:t>
            </a:r>
            <a:r>
              <a:rPr lang="en-US" sz="1800" i="1" dirty="0">
                <a:effectLst/>
                <a:latin typeface="+mn-lt"/>
                <a:ea typeface="Times New Roman" panose="02020603050405020304" pitchFamily="18" charset="0"/>
              </a:rPr>
              <a:t>Universal Precautions for Blood-Borne Pathogens</a:t>
            </a:r>
            <a:r>
              <a:rPr lang="en-US" sz="1800" dirty="0">
                <a:effectLst/>
                <a:latin typeface="+mn-lt"/>
                <a:ea typeface="Times New Roman" panose="02020603050405020304" pitchFamily="18" charset="0"/>
              </a:rPr>
              <a:t>. </a:t>
            </a:r>
            <a:endParaRPr lang="en-GB" dirty="0">
              <a:latin typeface="+mn-lt"/>
            </a:endParaRPr>
          </a:p>
        </p:txBody>
      </p:sp>
    </p:spTree>
    <p:extLst>
      <p:ext uri="{BB962C8B-B14F-4D97-AF65-F5344CB8AC3E}">
        <p14:creationId xmlns:p14="http://schemas.microsoft.com/office/powerpoint/2010/main" val="2897636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6BD42584-E3DD-445E-9E61-D4B9724F8B8B}"/>
              </a:ext>
            </a:extLst>
          </p:cNvPr>
          <p:cNvPicPr>
            <a:picLocks noChangeAspect="1"/>
          </p:cNvPicPr>
          <p:nvPr/>
        </p:nvPicPr>
        <p:blipFill rotWithShape="1">
          <a:blip r:embed="rId2"/>
          <a:srcRect b="24387"/>
          <a:stretch/>
        </p:blipFill>
        <p:spPr>
          <a:xfrm>
            <a:off x="611560" y="260647"/>
            <a:ext cx="7848872" cy="4548277"/>
          </a:xfrm>
          <a:prstGeom prst="rect">
            <a:avLst/>
          </a:prstGeom>
        </p:spPr>
      </p:pic>
      <p:sp>
        <p:nvSpPr>
          <p:cNvPr id="6" name="TextBox 5">
            <a:extLst>
              <a:ext uri="{FF2B5EF4-FFF2-40B4-BE49-F238E27FC236}">
                <a16:creationId xmlns:a16="http://schemas.microsoft.com/office/drawing/2014/main" id="{D009F0BC-C184-486D-99BB-9629E55D8571}"/>
              </a:ext>
            </a:extLst>
          </p:cNvPr>
          <p:cNvSpPr txBox="1"/>
          <p:nvPr/>
        </p:nvSpPr>
        <p:spPr>
          <a:xfrm>
            <a:off x="592318" y="4941168"/>
            <a:ext cx="8208912" cy="1477328"/>
          </a:xfrm>
          <a:prstGeom prst="rect">
            <a:avLst/>
          </a:prstGeom>
          <a:noFill/>
        </p:spPr>
        <p:txBody>
          <a:bodyPr wrap="square" rtlCol="0">
            <a:spAutoFit/>
          </a:bodyPr>
          <a:lstStyle/>
          <a:p>
            <a:r>
              <a:rPr lang="en-US" sz="1800" b="1" dirty="0">
                <a:effectLst/>
                <a:latin typeface="+mn-lt"/>
                <a:ea typeface="Times New Roman" panose="02020603050405020304" pitchFamily="18" charset="0"/>
              </a:rPr>
              <a:t>Figure 15.11</a:t>
            </a:r>
            <a:r>
              <a:rPr lang="en-US" sz="1800" dirty="0">
                <a:effectLst/>
                <a:latin typeface="+mn-lt"/>
                <a:ea typeface="Times New Roman" panose="02020603050405020304" pitchFamily="18" charset="0"/>
              </a:rPr>
              <a:t> HIV/AIDS in the different regions of the world recognized by UNAIDS. Circles and numbers in black show </a:t>
            </a:r>
            <a:r>
              <a:rPr lang="en-US" sz="1800" i="1" dirty="0">
                <a:effectLst/>
                <a:latin typeface="+mn-lt"/>
                <a:ea typeface="Times New Roman" panose="02020603050405020304" pitchFamily="18" charset="0"/>
              </a:rPr>
              <a:t>prevalence,</a:t>
            </a:r>
            <a:r>
              <a:rPr lang="en-US" sz="1800" dirty="0">
                <a:effectLst/>
                <a:latin typeface="+mn-lt"/>
                <a:ea typeface="Times New Roman" panose="02020603050405020304" pitchFamily="18" charset="0"/>
              </a:rPr>
              <a:t> the number of people living with HIV/AIDS in 2019.  Numbers in red show the trend (or change) in </a:t>
            </a:r>
            <a:r>
              <a:rPr lang="en-US" sz="1800" i="1" dirty="0">
                <a:effectLst/>
                <a:latin typeface="+mn-lt"/>
                <a:ea typeface="Times New Roman" panose="02020603050405020304" pitchFamily="18" charset="0"/>
              </a:rPr>
              <a:t>incidence</a:t>
            </a:r>
            <a:r>
              <a:rPr lang="en-US" sz="1800" dirty="0">
                <a:effectLst/>
                <a:latin typeface="+mn-lt"/>
                <a:ea typeface="Times New Roman" panose="02020603050405020304" pitchFamily="18" charset="0"/>
              </a:rPr>
              <a:t> (number of new cases per year) from 2000-2017. </a:t>
            </a:r>
            <a:endParaRPr lang="en-GB" dirty="0">
              <a:latin typeface="+mn-lt"/>
            </a:endParaRPr>
          </a:p>
        </p:txBody>
      </p:sp>
    </p:spTree>
    <p:extLst>
      <p:ext uri="{BB962C8B-B14F-4D97-AF65-F5344CB8AC3E}">
        <p14:creationId xmlns:p14="http://schemas.microsoft.com/office/powerpoint/2010/main" val="78070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a:extLst>
              <a:ext uri="{FF2B5EF4-FFF2-40B4-BE49-F238E27FC236}">
                <a16:creationId xmlns:a16="http://schemas.microsoft.com/office/drawing/2014/main" id="{800DEC46-5FBC-3B42-A81A-07D1C87AE92C}"/>
              </a:ext>
            </a:extLst>
          </p:cNvPr>
          <p:cNvSpPr>
            <a:spLocks noGrp="1" noChangeArrowheads="1"/>
          </p:cNvSpPr>
          <p:nvPr>
            <p:ph type="body" idx="1"/>
          </p:nvPr>
        </p:nvSpPr>
        <p:spPr>
          <a:xfrm>
            <a:off x="406400" y="476672"/>
            <a:ext cx="8205788" cy="5314528"/>
          </a:xfrm>
        </p:spPr>
        <p:txBody>
          <a:bodyPr/>
          <a:lstStyle/>
          <a:p>
            <a:pPr marL="0" indent="0">
              <a:buNone/>
            </a:pPr>
            <a:r>
              <a:rPr lang="en-US" altLang="en-US" b="1" dirty="0"/>
              <a:t>AIDS is an immune system deficiency</a:t>
            </a:r>
          </a:p>
          <a:p>
            <a:pPr marL="0" indent="0">
              <a:buNone/>
            </a:pPr>
            <a:endParaRPr lang="en-US" altLang="en-US" b="1" dirty="0"/>
          </a:p>
          <a:p>
            <a:pPr marL="0" indent="0">
              <a:buNone/>
            </a:pPr>
            <a:r>
              <a:rPr lang="en-US" altLang="en-US" dirty="0"/>
              <a:t>AIDS is caused by a virus called HIV</a:t>
            </a:r>
          </a:p>
          <a:p>
            <a:pPr marL="0" indent="0">
              <a:buNone/>
            </a:pPr>
            <a:endParaRPr lang="en-US" altLang="en-US" dirty="0"/>
          </a:p>
          <a:p>
            <a:pPr marL="0" indent="0">
              <a:buNone/>
            </a:pPr>
            <a:r>
              <a:rPr lang="en-US" altLang="en-US" dirty="0"/>
              <a:t>Discovery of the connection between HIV and AIDS</a:t>
            </a:r>
          </a:p>
          <a:p>
            <a:pPr marL="0" indent="0">
              <a:buNone/>
            </a:pPr>
            <a:endParaRPr lang="en-US" altLang="en-US" dirty="0"/>
          </a:p>
          <a:p>
            <a:pPr marL="0" indent="0">
              <a:buNone/>
            </a:pPr>
            <a:r>
              <a:rPr lang="en-US" altLang="en-US" dirty="0"/>
              <a:t>Establishing cause and effect</a:t>
            </a:r>
          </a:p>
          <a:p>
            <a:pPr marL="0" indent="0">
              <a:buNone/>
            </a:pPr>
            <a:endParaRPr lang="en-US" altLang="en-US" dirty="0"/>
          </a:p>
          <a:p>
            <a:pPr marL="0" indent="0">
              <a:buNone/>
            </a:pPr>
            <a:r>
              <a:rPr lang="en-US" altLang="en-US" dirty="0"/>
              <a:t>Viruses and HIV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atter chart&#10;&#10;Description automatically generated with low confidence">
            <a:extLst>
              <a:ext uri="{FF2B5EF4-FFF2-40B4-BE49-F238E27FC236}">
                <a16:creationId xmlns:a16="http://schemas.microsoft.com/office/drawing/2014/main" id="{617A3BCF-2649-4D67-BEF4-C6B9F904D9C3}"/>
              </a:ext>
            </a:extLst>
          </p:cNvPr>
          <p:cNvPicPr>
            <a:picLocks noChangeAspect="1"/>
          </p:cNvPicPr>
          <p:nvPr/>
        </p:nvPicPr>
        <p:blipFill rotWithShape="1">
          <a:blip r:embed="rId2"/>
          <a:srcRect b="16401"/>
          <a:stretch/>
        </p:blipFill>
        <p:spPr>
          <a:xfrm>
            <a:off x="179512" y="188640"/>
            <a:ext cx="6359330" cy="6264696"/>
          </a:xfrm>
          <a:prstGeom prst="rect">
            <a:avLst/>
          </a:prstGeom>
        </p:spPr>
      </p:pic>
      <p:sp>
        <p:nvSpPr>
          <p:cNvPr id="6" name="TextBox 5">
            <a:extLst>
              <a:ext uri="{FF2B5EF4-FFF2-40B4-BE49-F238E27FC236}">
                <a16:creationId xmlns:a16="http://schemas.microsoft.com/office/drawing/2014/main" id="{BD19E505-51A1-42DA-9357-4B331E125342}"/>
              </a:ext>
            </a:extLst>
          </p:cNvPr>
          <p:cNvSpPr txBox="1"/>
          <p:nvPr/>
        </p:nvSpPr>
        <p:spPr>
          <a:xfrm>
            <a:off x="6612133" y="260648"/>
            <a:ext cx="2376264" cy="1477328"/>
          </a:xfrm>
          <a:prstGeom prst="rect">
            <a:avLst/>
          </a:prstGeom>
          <a:noFill/>
        </p:spPr>
        <p:txBody>
          <a:bodyPr wrap="square" rtlCol="0">
            <a:spAutoFit/>
          </a:bodyPr>
          <a:lstStyle/>
          <a:p>
            <a:r>
              <a:rPr lang="en-US" sz="1800" b="1" dirty="0">
                <a:effectLst/>
                <a:latin typeface="+mn-lt"/>
                <a:cs typeface="Times New Roman" panose="02020603050405020304" pitchFamily="18" charset="0"/>
              </a:rPr>
              <a:t>Figure 15.1 </a:t>
            </a:r>
            <a:r>
              <a:rPr lang="en-US" sz="1800" dirty="0">
                <a:effectLst/>
                <a:latin typeface="+mn-lt"/>
                <a:cs typeface="Times New Roman" panose="02020603050405020304" pitchFamily="18" charset="0"/>
              </a:rPr>
              <a:t>Interactions between lymphocytes and their cytokines.</a:t>
            </a:r>
            <a:endParaRPr lang="en-GB" sz="1800" dirty="0">
              <a:effectLst/>
              <a:latin typeface="+mn-lt"/>
              <a:cs typeface="Times New Roman" panose="02020603050405020304" pitchFamily="18" charset="0"/>
            </a:endParaRPr>
          </a:p>
        </p:txBody>
      </p:sp>
    </p:spTree>
    <p:extLst>
      <p:ext uri="{BB962C8B-B14F-4D97-AF65-F5344CB8AC3E}">
        <p14:creationId xmlns:p14="http://schemas.microsoft.com/office/powerpoint/2010/main" val="2258389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8C54E-769F-C72F-8140-F9E29CB2DECF}"/>
              </a:ext>
            </a:extLst>
          </p:cNvPr>
          <p:cNvSpPr>
            <a:spLocks noGrp="1"/>
          </p:cNvSpPr>
          <p:nvPr>
            <p:ph type="title"/>
          </p:nvPr>
        </p:nvSpPr>
        <p:spPr/>
        <p:txBody>
          <a:bodyPr/>
          <a:lstStyle/>
          <a:p>
            <a:r>
              <a:rPr lang="en-US" dirty="0"/>
              <a:t>Discovery of AIDS and HIV:</a:t>
            </a:r>
          </a:p>
        </p:txBody>
      </p:sp>
      <p:sp>
        <p:nvSpPr>
          <p:cNvPr id="3" name="Content Placeholder 2">
            <a:extLst>
              <a:ext uri="{FF2B5EF4-FFF2-40B4-BE49-F238E27FC236}">
                <a16:creationId xmlns:a16="http://schemas.microsoft.com/office/drawing/2014/main" id="{29D37378-C3FB-191F-7114-667F5F622CC0}"/>
              </a:ext>
            </a:extLst>
          </p:cNvPr>
          <p:cNvSpPr>
            <a:spLocks noGrp="1"/>
          </p:cNvSpPr>
          <p:nvPr>
            <p:ph idx="1"/>
          </p:nvPr>
        </p:nvSpPr>
        <p:spPr>
          <a:xfrm>
            <a:off x="323528" y="1557338"/>
            <a:ext cx="8693472" cy="4233862"/>
          </a:xfrm>
        </p:spPr>
        <p:txBody>
          <a:bodyPr/>
          <a:lstStyle/>
          <a:p>
            <a:pPr marL="0" indent="0">
              <a:buNone/>
            </a:pPr>
            <a:r>
              <a:rPr lang="en-US" dirty="0"/>
              <a:t>Epidemiology--   case clusters</a:t>
            </a:r>
          </a:p>
          <a:p>
            <a:pPr marL="0" indent="0">
              <a:buNone/>
            </a:pPr>
            <a:r>
              <a:rPr lang="en-US" dirty="0"/>
              <a:t>    </a:t>
            </a:r>
            <a:r>
              <a:rPr lang="en-US" i="1" dirty="0"/>
              <a:t>Pneumocystis carinii</a:t>
            </a:r>
            <a:r>
              <a:rPr lang="en-US" dirty="0"/>
              <a:t> pneumonia in San Francisco</a:t>
            </a:r>
          </a:p>
          <a:p>
            <a:pPr marL="0" indent="0">
              <a:buNone/>
            </a:pPr>
            <a:r>
              <a:rPr lang="en-US" dirty="0"/>
              <a:t>    Kaposi’s sarcoma in New York</a:t>
            </a:r>
          </a:p>
          <a:p>
            <a:pPr marL="0" indent="0">
              <a:buNone/>
            </a:pPr>
            <a:r>
              <a:rPr lang="en-US" dirty="0"/>
              <a:t>        Kaposi’s sarcoma in transplant patients</a:t>
            </a:r>
          </a:p>
          <a:p>
            <a:pPr marL="0" indent="0">
              <a:buNone/>
            </a:pPr>
            <a:r>
              <a:rPr lang="en-US" dirty="0"/>
              <a:t>        CD4 T-lymphocytes;  Immune Deficiency (AIDS)</a:t>
            </a:r>
          </a:p>
          <a:p>
            <a:pPr marL="0" indent="0">
              <a:buNone/>
            </a:pPr>
            <a:r>
              <a:rPr lang="en-US" dirty="0"/>
              <a:t>    Hemophilia patients (filtered blood products)</a:t>
            </a:r>
          </a:p>
          <a:p>
            <a:pPr marL="0" indent="0">
              <a:buNone/>
            </a:pPr>
            <a:r>
              <a:rPr lang="en-US" dirty="0"/>
              <a:t>Calls for more research-- </a:t>
            </a:r>
          </a:p>
          <a:p>
            <a:pPr marL="0" indent="0">
              <a:buNone/>
            </a:pPr>
            <a:r>
              <a:rPr lang="en-US" dirty="0"/>
              <a:t>Identifying the virus:</a:t>
            </a:r>
          </a:p>
          <a:p>
            <a:pPr marL="0" indent="0">
              <a:buNone/>
            </a:pPr>
            <a:r>
              <a:rPr lang="en-US" dirty="0"/>
              <a:t>    Bethesda MD (</a:t>
            </a:r>
            <a:r>
              <a:rPr lang="en-US" dirty="0" err="1"/>
              <a:t>R.Gallo</a:t>
            </a:r>
            <a:r>
              <a:rPr lang="en-US" dirty="0"/>
              <a:t>) vs Paris (</a:t>
            </a:r>
            <a:r>
              <a:rPr lang="en-US" dirty="0" err="1"/>
              <a:t>L.Montagnier</a:t>
            </a:r>
            <a:r>
              <a:rPr lang="en-US" dirty="0"/>
              <a:t>)</a:t>
            </a:r>
          </a:p>
          <a:p>
            <a:pPr marL="0" indent="0">
              <a:buNone/>
            </a:pPr>
            <a:r>
              <a:rPr lang="en-US" dirty="0"/>
              <a:t>    HIV:  Human Immunodeficiency Virus</a:t>
            </a:r>
          </a:p>
        </p:txBody>
      </p:sp>
    </p:spTree>
    <p:extLst>
      <p:ext uri="{BB962C8B-B14F-4D97-AF65-F5344CB8AC3E}">
        <p14:creationId xmlns:p14="http://schemas.microsoft.com/office/powerpoint/2010/main" val="4165259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F11E8873-81AF-4054-8E76-48DB96D7FAB7}"/>
              </a:ext>
            </a:extLst>
          </p:cNvPr>
          <p:cNvPicPr>
            <a:picLocks noChangeAspect="1"/>
          </p:cNvPicPr>
          <p:nvPr/>
        </p:nvPicPr>
        <p:blipFill rotWithShape="1">
          <a:blip r:embed="rId2"/>
          <a:srcRect b="29964"/>
          <a:stretch/>
        </p:blipFill>
        <p:spPr>
          <a:xfrm>
            <a:off x="973864" y="208167"/>
            <a:ext cx="7196271" cy="4896544"/>
          </a:xfrm>
          <a:prstGeom prst="rect">
            <a:avLst/>
          </a:prstGeom>
        </p:spPr>
      </p:pic>
      <p:sp>
        <p:nvSpPr>
          <p:cNvPr id="6" name="TextBox 5">
            <a:extLst>
              <a:ext uri="{FF2B5EF4-FFF2-40B4-BE49-F238E27FC236}">
                <a16:creationId xmlns:a16="http://schemas.microsoft.com/office/drawing/2014/main" id="{E9D0C977-50C5-4D3C-BF46-D158B3D6605C}"/>
              </a:ext>
            </a:extLst>
          </p:cNvPr>
          <p:cNvSpPr txBox="1"/>
          <p:nvPr/>
        </p:nvSpPr>
        <p:spPr>
          <a:xfrm>
            <a:off x="611560" y="5104711"/>
            <a:ext cx="7992888" cy="923330"/>
          </a:xfrm>
          <a:prstGeom prst="rect">
            <a:avLst/>
          </a:prstGeom>
          <a:noFill/>
        </p:spPr>
        <p:txBody>
          <a:bodyPr wrap="square" rtlCol="0">
            <a:spAutoFit/>
          </a:bodyPr>
          <a:lstStyle/>
          <a:p>
            <a:r>
              <a:rPr lang="en-US" sz="1800" b="1" dirty="0">
                <a:effectLst/>
                <a:latin typeface="+mn-lt"/>
                <a:cs typeface="Times New Roman" panose="02020603050405020304" pitchFamily="18" charset="0"/>
              </a:rPr>
              <a:t>Figure 15.2 </a:t>
            </a:r>
            <a:r>
              <a:rPr lang="en-US" sz="1800" dirty="0">
                <a:effectLst/>
                <a:latin typeface="+mn-lt"/>
                <a:cs typeface="Times New Roman" panose="02020603050405020304" pitchFamily="18" charset="0"/>
              </a:rPr>
              <a:t>The AIDS quilt, commemorating those who have died of AIDS. In 1999 the quilt had grown to be 42,960 panels commemorating 83,279 names.</a:t>
            </a:r>
            <a:endParaRPr lang="en-GB" sz="1800" dirty="0">
              <a:effectLst/>
              <a:latin typeface="+mn-lt"/>
              <a:cs typeface="Times New Roman" panose="02020603050405020304" pitchFamily="18" charset="0"/>
            </a:endParaRPr>
          </a:p>
        </p:txBody>
      </p:sp>
    </p:spTree>
    <p:extLst>
      <p:ext uri="{BB962C8B-B14F-4D97-AF65-F5344CB8AC3E}">
        <p14:creationId xmlns:p14="http://schemas.microsoft.com/office/powerpoint/2010/main" val="2704744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8EFC70FF-457F-4915-82A8-D890A26C1712}"/>
              </a:ext>
            </a:extLst>
          </p:cNvPr>
          <p:cNvPicPr>
            <a:picLocks noChangeAspect="1"/>
          </p:cNvPicPr>
          <p:nvPr/>
        </p:nvPicPr>
        <p:blipFill rotWithShape="1">
          <a:blip r:embed="rId2"/>
          <a:srcRect b="34728"/>
          <a:stretch/>
        </p:blipFill>
        <p:spPr>
          <a:xfrm>
            <a:off x="251520" y="296652"/>
            <a:ext cx="6385823" cy="6264696"/>
          </a:xfrm>
          <a:prstGeom prst="rect">
            <a:avLst/>
          </a:prstGeom>
        </p:spPr>
      </p:pic>
      <p:sp>
        <p:nvSpPr>
          <p:cNvPr id="6" name="TextBox 5">
            <a:extLst>
              <a:ext uri="{FF2B5EF4-FFF2-40B4-BE49-F238E27FC236}">
                <a16:creationId xmlns:a16="http://schemas.microsoft.com/office/drawing/2014/main" id="{F1BE5910-E46D-4FB4-8996-548D09C4AC18}"/>
              </a:ext>
            </a:extLst>
          </p:cNvPr>
          <p:cNvSpPr txBox="1"/>
          <p:nvPr/>
        </p:nvSpPr>
        <p:spPr>
          <a:xfrm>
            <a:off x="6732240" y="620688"/>
            <a:ext cx="2520280" cy="646331"/>
          </a:xfrm>
          <a:prstGeom prst="rect">
            <a:avLst/>
          </a:prstGeom>
          <a:noFill/>
        </p:spPr>
        <p:txBody>
          <a:bodyPr wrap="square" rtlCol="0">
            <a:spAutoFit/>
          </a:bodyPr>
          <a:lstStyle/>
          <a:p>
            <a:r>
              <a:rPr lang="en-US" sz="1800" b="1" dirty="0">
                <a:effectLst/>
                <a:latin typeface="+mn-lt"/>
                <a:cs typeface="Times New Roman" panose="02020603050405020304" pitchFamily="18" charset="0"/>
              </a:rPr>
              <a:t>Figure 15.3 </a:t>
            </a:r>
            <a:r>
              <a:rPr lang="en-US" sz="1800" dirty="0">
                <a:effectLst/>
                <a:latin typeface="+mn-lt"/>
                <a:cs typeface="Times New Roman" panose="02020603050405020304" pitchFamily="18" charset="0"/>
              </a:rPr>
              <a:t>The structure of HIV. </a:t>
            </a:r>
            <a:endParaRPr lang="en-GB" sz="1800" dirty="0">
              <a:effectLst/>
              <a:latin typeface="+mn-lt"/>
              <a:cs typeface="Times New Roman" panose="02020603050405020304" pitchFamily="18" charset="0"/>
            </a:endParaRPr>
          </a:p>
        </p:txBody>
      </p:sp>
    </p:spTree>
    <p:extLst>
      <p:ext uri="{BB962C8B-B14F-4D97-AF65-F5344CB8AC3E}">
        <p14:creationId xmlns:p14="http://schemas.microsoft.com/office/powerpoint/2010/main" val="238439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32BE5B13-7994-40D7-B447-2986DDE314FD}"/>
              </a:ext>
            </a:extLst>
          </p:cNvPr>
          <p:cNvPicPr>
            <a:picLocks noChangeAspect="1"/>
          </p:cNvPicPr>
          <p:nvPr/>
        </p:nvPicPr>
        <p:blipFill rotWithShape="1">
          <a:blip r:embed="rId2"/>
          <a:srcRect b="9051"/>
          <a:stretch/>
        </p:blipFill>
        <p:spPr>
          <a:xfrm>
            <a:off x="467544" y="44624"/>
            <a:ext cx="5328592" cy="6545350"/>
          </a:xfrm>
          <a:prstGeom prst="rect">
            <a:avLst/>
          </a:prstGeom>
        </p:spPr>
      </p:pic>
      <p:sp>
        <p:nvSpPr>
          <p:cNvPr id="6" name="TextBox 5">
            <a:extLst>
              <a:ext uri="{FF2B5EF4-FFF2-40B4-BE49-F238E27FC236}">
                <a16:creationId xmlns:a16="http://schemas.microsoft.com/office/drawing/2014/main" id="{B30F4D61-AAFC-470D-A94E-5576C02306D3}"/>
              </a:ext>
            </a:extLst>
          </p:cNvPr>
          <p:cNvSpPr txBox="1"/>
          <p:nvPr/>
        </p:nvSpPr>
        <p:spPr>
          <a:xfrm>
            <a:off x="6084168" y="5733256"/>
            <a:ext cx="2448272" cy="646331"/>
          </a:xfrm>
          <a:prstGeom prst="rect">
            <a:avLst/>
          </a:prstGeom>
          <a:noFill/>
        </p:spPr>
        <p:txBody>
          <a:bodyPr wrap="square" rtlCol="0">
            <a:spAutoFit/>
          </a:bodyPr>
          <a:lstStyle/>
          <a:p>
            <a:r>
              <a:rPr lang="en-US" sz="1800" b="1" dirty="0">
                <a:effectLst/>
                <a:latin typeface="+mn-lt"/>
                <a:cs typeface="Times New Roman" panose="02020603050405020304" pitchFamily="18" charset="0"/>
              </a:rPr>
              <a:t>Figure 15.4 </a:t>
            </a:r>
            <a:r>
              <a:rPr lang="en-US" sz="1800" dirty="0">
                <a:effectLst/>
                <a:latin typeface="+mn-lt"/>
                <a:cs typeface="Times New Roman" panose="02020603050405020304" pitchFamily="18" charset="0"/>
              </a:rPr>
              <a:t>The retroviral life cycle. </a:t>
            </a:r>
            <a:endParaRPr lang="en-GB" sz="1800" dirty="0">
              <a:effectLst/>
              <a:latin typeface="+mn-lt"/>
              <a:cs typeface="Times New Roman" panose="02020603050405020304" pitchFamily="18" charset="0"/>
            </a:endParaRPr>
          </a:p>
        </p:txBody>
      </p:sp>
    </p:spTree>
    <p:extLst>
      <p:ext uri="{BB962C8B-B14F-4D97-AF65-F5344CB8AC3E}">
        <p14:creationId xmlns:p14="http://schemas.microsoft.com/office/powerpoint/2010/main" val="144540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B4BB3FE-AA62-4452-A73E-E088170C08E3}"/>
              </a:ext>
            </a:extLst>
          </p:cNvPr>
          <p:cNvPicPr>
            <a:picLocks noChangeAspect="1"/>
          </p:cNvPicPr>
          <p:nvPr/>
        </p:nvPicPr>
        <p:blipFill rotWithShape="1">
          <a:blip r:embed="rId2"/>
          <a:srcRect b="23895"/>
          <a:stretch/>
        </p:blipFill>
        <p:spPr>
          <a:xfrm>
            <a:off x="1007604" y="188640"/>
            <a:ext cx="7128792" cy="4801890"/>
          </a:xfrm>
          <a:prstGeom prst="rect">
            <a:avLst/>
          </a:prstGeom>
        </p:spPr>
      </p:pic>
      <p:sp>
        <p:nvSpPr>
          <p:cNvPr id="6" name="TextBox 5">
            <a:extLst>
              <a:ext uri="{FF2B5EF4-FFF2-40B4-BE49-F238E27FC236}">
                <a16:creationId xmlns:a16="http://schemas.microsoft.com/office/drawing/2014/main" id="{93A34750-EC7F-48B0-B66E-03BA1BD34822}"/>
              </a:ext>
            </a:extLst>
          </p:cNvPr>
          <p:cNvSpPr txBox="1"/>
          <p:nvPr/>
        </p:nvSpPr>
        <p:spPr>
          <a:xfrm>
            <a:off x="395536" y="5085184"/>
            <a:ext cx="8568952" cy="1477328"/>
          </a:xfrm>
          <a:prstGeom prst="rect">
            <a:avLst/>
          </a:prstGeom>
          <a:noFill/>
        </p:spPr>
        <p:txBody>
          <a:bodyPr wrap="square" rtlCol="0">
            <a:spAutoFit/>
          </a:bodyPr>
          <a:lstStyle/>
          <a:p>
            <a:r>
              <a:rPr lang="en-US" sz="1800" b="1" dirty="0">
                <a:effectLst/>
                <a:latin typeface="+mn-lt"/>
                <a:cs typeface="Times New Roman" panose="02020603050405020304" pitchFamily="18" charset="0"/>
              </a:rPr>
              <a:t>Figure 15.5 </a:t>
            </a:r>
            <a:r>
              <a:rPr lang="en-US" sz="1800" dirty="0">
                <a:effectLst/>
                <a:latin typeface="+mn-lt"/>
                <a:cs typeface="Times New Roman" panose="02020603050405020304" pitchFamily="18" charset="0"/>
              </a:rPr>
              <a:t>HIV budding from a helper T cell. (A) Budding and mature HIV. The mature viruses are free of the cell; the viral protein can be seen inside the viral envelope (a piece of the cell membrane that the viruses have taken with them as they budded out). (B) Many HIV particles bud from the same cell.</a:t>
            </a:r>
            <a:endParaRPr lang="en-GB" sz="1800" dirty="0">
              <a:effectLst/>
              <a:latin typeface="+mn-lt"/>
              <a:cs typeface="Times New Roman" panose="02020603050405020304" pitchFamily="18" charset="0"/>
            </a:endParaRPr>
          </a:p>
        </p:txBody>
      </p:sp>
    </p:spTree>
    <p:extLst>
      <p:ext uri="{BB962C8B-B14F-4D97-AF65-F5344CB8AC3E}">
        <p14:creationId xmlns:p14="http://schemas.microsoft.com/office/powerpoint/2010/main" val="3846714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lant&#10;&#10;Description automatically generated">
            <a:extLst>
              <a:ext uri="{FF2B5EF4-FFF2-40B4-BE49-F238E27FC236}">
                <a16:creationId xmlns:a16="http://schemas.microsoft.com/office/drawing/2014/main" id="{E6DEE39B-5A4A-45EF-AC04-86A0CECDAC16}"/>
              </a:ext>
            </a:extLst>
          </p:cNvPr>
          <p:cNvPicPr>
            <a:picLocks noChangeAspect="1"/>
          </p:cNvPicPr>
          <p:nvPr/>
        </p:nvPicPr>
        <p:blipFill rotWithShape="1">
          <a:blip r:embed="rId2"/>
          <a:srcRect b="38758"/>
          <a:stretch/>
        </p:blipFill>
        <p:spPr>
          <a:xfrm>
            <a:off x="1259632" y="404663"/>
            <a:ext cx="6696744" cy="4442499"/>
          </a:xfrm>
          <a:prstGeom prst="rect">
            <a:avLst/>
          </a:prstGeom>
        </p:spPr>
      </p:pic>
      <p:sp>
        <p:nvSpPr>
          <p:cNvPr id="6" name="TextBox 5">
            <a:extLst>
              <a:ext uri="{FF2B5EF4-FFF2-40B4-BE49-F238E27FC236}">
                <a16:creationId xmlns:a16="http://schemas.microsoft.com/office/drawing/2014/main" id="{59C67730-10D6-434C-B024-2226555C5224}"/>
              </a:ext>
            </a:extLst>
          </p:cNvPr>
          <p:cNvSpPr txBox="1"/>
          <p:nvPr/>
        </p:nvSpPr>
        <p:spPr>
          <a:xfrm>
            <a:off x="863588" y="5013176"/>
            <a:ext cx="7488832" cy="923330"/>
          </a:xfrm>
          <a:prstGeom prst="rect">
            <a:avLst/>
          </a:prstGeom>
          <a:noFill/>
        </p:spPr>
        <p:txBody>
          <a:bodyPr wrap="square" rtlCol="0">
            <a:spAutoFit/>
          </a:bodyPr>
          <a:lstStyle/>
          <a:p>
            <a:r>
              <a:rPr lang="en-US" sz="1800" b="1" dirty="0">
                <a:effectLst/>
                <a:latin typeface="+mn-lt"/>
                <a:cs typeface="Times New Roman" panose="02020603050405020304" pitchFamily="18" charset="0"/>
              </a:rPr>
              <a:t>Figure 15.6 </a:t>
            </a:r>
            <a:r>
              <a:rPr lang="en-US" sz="1800" dirty="0">
                <a:effectLst/>
                <a:latin typeface="+mn-lt"/>
                <a:cs typeface="Times New Roman" panose="02020603050405020304" pitchFamily="18" charset="0"/>
              </a:rPr>
              <a:t>Many HIV particles emerging from a helper T cell. The dark circles are holes in the cell membrane left when the viruses bud out. These holes eventually kill the cell.</a:t>
            </a:r>
            <a:endParaRPr lang="en-GB" sz="1800" dirty="0">
              <a:effectLst/>
              <a:latin typeface="+mn-lt"/>
              <a:cs typeface="Times New Roman" panose="02020603050405020304" pitchFamily="18" charset="0"/>
            </a:endParaRPr>
          </a:p>
        </p:txBody>
      </p:sp>
    </p:spTree>
    <p:extLst>
      <p:ext uri="{BB962C8B-B14F-4D97-AF65-F5344CB8AC3E}">
        <p14:creationId xmlns:p14="http://schemas.microsoft.com/office/powerpoint/2010/main" val="2774200679"/>
      </p:ext>
    </p:extLst>
  </p:cSld>
  <p:clrMapOvr>
    <a:masterClrMapping/>
  </p:clrMapOvr>
</p:sld>
</file>

<file path=ppt/theme/theme1.xml><?xml version="1.0" encoding="utf-8"?>
<a:theme xmlns:a="http://schemas.openxmlformats.org/drawingml/2006/main" name="Office Theme">
  <a:themeElements>
    <a:clrScheme name="">
      <a:dk1>
        <a:srgbClr val="000000"/>
      </a:dk1>
      <a:lt1>
        <a:srgbClr val="FFFFFF"/>
      </a:lt1>
      <a:dk2>
        <a:srgbClr val="11147D"/>
      </a:dk2>
      <a:lt2>
        <a:srgbClr val="9DBCDB"/>
      </a:lt2>
      <a:accent1>
        <a:srgbClr val="DEF0FC"/>
      </a:accent1>
      <a:accent2>
        <a:srgbClr val="11147D"/>
      </a:accent2>
      <a:accent3>
        <a:srgbClr val="FFFFFF"/>
      </a:accent3>
      <a:accent4>
        <a:srgbClr val="000000"/>
      </a:accent4>
      <a:accent5>
        <a:srgbClr val="ECF6FD"/>
      </a:accent5>
      <a:accent6>
        <a:srgbClr val="0E1171"/>
      </a:accent6>
      <a:hlink>
        <a:srgbClr val="ADDAF7"/>
      </a:hlink>
      <a:folHlink>
        <a:srgbClr val="3E7AB8"/>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pitchFamily="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rcpress_master_template.potx  -  Read-Only" id="{BB688410-595E-488D-A28D-038C8EBF4D2D}" vid="{BCD2818A-5D35-4005-ADB7-4432A7CF89C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5440AA9095334DB3D5727F76092292" ma:contentTypeVersion="6" ma:contentTypeDescription="Create a new document." ma:contentTypeScope="" ma:versionID="8883c73fb4010812906d5d15c503c91c">
  <xsd:schema xmlns:xsd="http://www.w3.org/2001/XMLSchema" xmlns:xs="http://www.w3.org/2001/XMLSchema" xmlns:p="http://schemas.microsoft.com/office/2006/metadata/properties" xmlns:ns2="4bb372d3-63f6-4132-b4a9-53f6c6ee75cf" xmlns:ns3="07914852-17c5-4b94-83a2-7a6755eb7fbc" targetNamespace="http://schemas.microsoft.com/office/2006/metadata/properties" ma:root="true" ma:fieldsID="2227ccba1093c330152e0193fbcac0a8" ns2:_="" ns3:_="">
    <xsd:import namespace="4bb372d3-63f6-4132-b4a9-53f6c6ee75cf"/>
    <xsd:import namespace="07914852-17c5-4b94-83a2-7a6755eb7fbc"/>
    <xsd:element name="properties">
      <xsd:complexType>
        <xsd:sequence>
          <xsd:element name="documentManagement">
            <xsd:complexType>
              <xsd:all>
                <xsd:element ref="ns2:Template_x0020_Used_x0020_For"/>
                <xsd:element ref="ns2:Audience"/>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372d3-63f6-4132-b4a9-53f6c6ee75cf" elementFormDefault="qualified">
    <xsd:import namespace="http://schemas.microsoft.com/office/2006/documentManagement/types"/>
    <xsd:import namespace="http://schemas.microsoft.com/office/infopath/2007/PartnerControls"/>
    <xsd:element name="Template_x0020_Used_x0020_For" ma:index="8" ma:displayName="Template Used For" ma:description="What is this template required to be used for?" ma:format="Dropdown" ma:internalName="Template_x0020_Used_x0020_For">
      <xsd:simpleType>
        <xsd:restriction base="dms:Choice">
          <xsd:enumeration value="Handover Memo"/>
          <xsd:enumeration value="Site Map"/>
          <xsd:enumeration value="Flashcards"/>
          <xsd:enumeration value="Quizzes"/>
          <xsd:enumeration value="Timelines"/>
          <xsd:enumeration value="Listening Guide"/>
          <xsd:enumeration value="Instructor Manual"/>
          <xsd:enumeration value="PowerPoint Slides"/>
          <xsd:enumeration value="QuestBank"/>
        </xsd:restriction>
      </xsd:simpleType>
    </xsd:element>
    <xsd:element name="Audience" ma:index="9" ma:displayName="Template Type" ma:description="Who is this item aimed at?" ma:format="Dropdown" ma:internalName="Audience">
      <xsd:simpleType>
        <xsd:restriction base="dms:Choice">
          <xsd:enumeration value="Students"/>
          <xsd:enumeration value="Instructors"/>
          <xsd:enumeration value="Admin"/>
        </xsd:restriction>
      </xsd:simpleType>
    </xsd:element>
  </xsd:schema>
  <xsd:schema xmlns:xsd="http://www.w3.org/2001/XMLSchema" xmlns:xs="http://www.w3.org/2001/XMLSchema" xmlns:dms="http://schemas.microsoft.com/office/2006/documentManagement/types" xmlns:pc="http://schemas.microsoft.com/office/infopath/2007/PartnerControls" targetNamespace="07914852-17c5-4b94-83a2-7a6755eb7fb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15CE75-3717-45CC-A115-FED6EA14B96C}">
  <ds:schemaRefs>
    <ds:schemaRef ds:uri="http://schemas.microsoft.com/sharepoint/v3/contenttype/forms"/>
  </ds:schemaRefs>
</ds:datastoreItem>
</file>

<file path=customXml/itemProps2.xml><?xml version="1.0" encoding="utf-8"?>
<ds:datastoreItem xmlns:ds="http://schemas.openxmlformats.org/officeDocument/2006/customXml" ds:itemID="{B4D5D51E-17EF-47A0-97EF-299488475813}">
  <ds:schemaRefs>
    <ds:schemaRef ds:uri="http://schemas.microsoft.com/office/2006/metadata/longProperties"/>
  </ds:schemaRefs>
</ds:datastoreItem>
</file>

<file path=customXml/itemProps3.xml><?xml version="1.0" encoding="utf-8"?>
<ds:datastoreItem xmlns:ds="http://schemas.openxmlformats.org/officeDocument/2006/customXml" ds:itemID="{6C35CC37-AE4C-4720-B179-AA433E3D00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b372d3-63f6-4132-b4a9-53f6c6ee75cf"/>
    <ds:schemaRef ds:uri="07914852-17c5-4b94-83a2-7a6755eb7f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crcpress_master_template</Template>
  <TotalTime>55</TotalTime>
  <Words>509</Words>
  <Application>Microsoft Office PowerPoint</Application>
  <PresentationFormat>On-screen Show (4:3)</PresentationFormat>
  <Paragraphs>58</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Rockwell</vt:lpstr>
      <vt:lpstr>Times</vt:lpstr>
      <vt:lpstr>Verdana</vt:lpstr>
      <vt:lpstr>Office Theme</vt:lpstr>
      <vt:lpstr>Chapter 15: HIV and AIDS</vt:lpstr>
      <vt:lpstr>PowerPoint Presentation</vt:lpstr>
      <vt:lpstr>PowerPoint Presentation</vt:lpstr>
      <vt:lpstr>Discovery of AIDS and HIV: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Informa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 HIV and AIDS</dc:title>
  <dc:creator>Burton, Leah</dc:creator>
  <cp:lastModifiedBy>Eli Minkoff</cp:lastModifiedBy>
  <cp:revision>4</cp:revision>
  <dcterms:created xsi:type="dcterms:W3CDTF">2023-01-17T15:48:58Z</dcterms:created>
  <dcterms:modified xsi:type="dcterms:W3CDTF">2023-10-22T16:16:21Z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Used For">
    <vt:lpwstr>PowerPoint Slides</vt:lpwstr>
  </property>
  <property fmtid="{D5CDD505-2E9C-101B-9397-08002B2CF9AE}" pid="3" name="Audience">
    <vt:lpwstr>Instructors</vt:lpwstr>
  </property>
  <property fmtid="{D5CDD505-2E9C-101B-9397-08002B2CF9AE}" pid="4" name="MSIP_Label_2bbab825-a111-45e4-86a1-18cee0005896_Enabled">
    <vt:lpwstr>true</vt:lpwstr>
  </property>
  <property fmtid="{D5CDD505-2E9C-101B-9397-08002B2CF9AE}" pid="5" name="MSIP_Label_2bbab825-a111-45e4-86a1-18cee0005896_SetDate">
    <vt:lpwstr>2023-01-17T16:04:31Z</vt:lpwstr>
  </property>
  <property fmtid="{D5CDD505-2E9C-101B-9397-08002B2CF9AE}" pid="6" name="MSIP_Label_2bbab825-a111-45e4-86a1-18cee0005896_Method">
    <vt:lpwstr>Standard</vt:lpwstr>
  </property>
  <property fmtid="{D5CDD505-2E9C-101B-9397-08002B2CF9AE}" pid="7" name="MSIP_Label_2bbab825-a111-45e4-86a1-18cee0005896_Name">
    <vt:lpwstr>2bbab825-a111-45e4-86a1-18cee0005896</vt:lpwstr>
  </property>
  <property fmtid="{D5CDD505-2E9C-101B-9397-08002B2CF9AE}" pid="8" name="MSIP_Label_2bbab825-a111-45e4-86a1-18cee0005896_SiteId">
    <vt:lpwstr>2567d566-604c-408a-8a60-55d0dc9d9d6b</vt:lpwstr>
  </property>
  <property fmtid="{D5CDD505-2E9C-101B-9397-08002B2CF9AE}" pid="9" name="MSIP_Label_2bbab825-a111-45e4-86a1-18cee0005896_ActionId">
    <vt:lpwstr>1c4e3e20-f494-4641-852b-bc4cc3aab6e2</vt:lpwstr>
  </property>
  <property fmtid="{D5CDD505-2E9C-101B-9397-08002B2CF9AE}" pid="10" name="MSIP_Label_2bbab825-a111-45e4-86a1-18cee0005896_ContentBits">
    <vt:lpwstr>2</vt:lpwstr>
  </property>
</Properties>
</file>