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0" r:id="rId4"/>
  </p:sldMasterIdLst>
  <p:notesMasterIdLst>
    <p:notesMasterId r:id="rId18"/>
  </p:notesMasterIdLst>
  <p:sldIdLst>
    <p:sldId id="256" r:id="rId5"/>
    <p:sldId id="273" r:id="rId6"/>
    <p:sldId id="266" r:id="rId7"/>
    <p:sldId id="267" r:id="rId8"/>
    <p:sldId id="268" r:id="rId9"/>
    <p:sldId id="269" r:id="rId10"/>
    <p:sldId id="270" r:id="rId11"/>
    <p:sldId id="271" r:id="rId12"/>
    <p:sldId id="272" r:id="rId13"/>
    <p:sldId id="274" r:id="rId14"/>
    <p:sldId id="275" r:id="rId15"/>
    <p:sldId id="276" r:id="rId16"/>
    <p:sldId id="277" r:id="rId17"/>
  </p:sldIdLst>
  <p:sldSz cx="9144000" cy="6858000" type="screen4x3"/>
  <p:notesSz cx="6858000" cy="9144000"/>
  <p:defaultTextStyle>
    <a:defPPr>
      <a:defRPr lang="en-GB"/>
    </a:defPPr>
    <a:lvl1pPr algn="l" rtl="0" eaLnBrk="0" fontAlgn="base" hangingPunct="0">
      <a:spcBef>
        <a:spcPct val="0"/>
      </a:spcBef>
      <a:spcAft>
        <a:spcPct val="0"/>
      </a:spcAft>
      <a:defRPr sz="2400" kern="1200">
        <a:solidFill>
          <a:schemeClr val="tx1"/>
        </a:solidFill>
        <a:latin typeface="Times" pitchFamily="2" charset="0"/>
        <a:ea typeface="+mn-ea"/>
        <a:cs typeface="+mn-cs"/>
      </a:defRPr>
    </a:lvl1pPr>
    <a:lvl2pPr marL="457200" algn="l" rtl="0" eaLnBrk="0" fontAlgn="base" hangingPunct="0">
      <a:spcBef>
        <a:spcPct val="0"/>
      </a:spcBef>
      <a:spcAft>
        <a:spcPct val="0"/>
      </a:spcAft>
      <a:defRPr sz="2400" kern="1200">
        <a:solidFill>
          <a:schemeClr val="tx1"/>
        </a:solidFill>
        <a:latin typeface="Times" pitchFamily="2" charset="0"/>
        <a:ea typeface="+mn-ea"/>
        <a:cs typeface="+mn-cs"/>
      </a:defRPr>
    </a:lvl2pPr>
    <a:lvl3pPr marL="914400" algn="l" rtl="0" eaLnBrk="0" fontAlgn="base" hangingPunct="0">
      <a:spcBef>
        <a:spcPct val="0"/>
      </a:spcBef>
      <a:spcAft>
        <a:spcPct val="0"/>
      </a:spcAft>
      <a:defRPr sz="2400" kern="1200">
        <a:solidFill>
          <a:schemeClr val="tx1"/>
        </a:solidFill>
        <a:latin typeface="Times" pitchFamily="2" charset="0"/>
        <a:ea typeface="+mn-ea"/>
        <a:cs typeface="+mn-cs"/>
      </a:defRPr>
    </a:lvl3pPr>
    <a:lvl4pPr marL="1371600" algn="l" rtl="0" eaLnBrk="0" fontAlgn="base" hangingPunct="0">
      <a:spcBef>
        <a:spcPct val="0"/>
      </a:spcBef>
      <a:spcAft>
        <a:spcPct val="0"/>
      </a:spcAft>
      <a:defRPr sz="2400" kern="1200">
        <a:solidFill>
          <a:schemeClr val="tx1"/>
        </a:solidFill>
        <a:latin typeface="Times" pitchFamily="2" charset="0"/>
        <a:ea typeface="+mn-ea"/>
        <a:cs typeface="+mn-cs"/>
      </a:defRPr>
    </a:lvl4pPr>
    <a:lvl5pPr marL="1828800" algn="l" rtl="0" eaLnBrk="0" fontAlgn="base" hangingPunct="0">
      <a:spcBef>
        <a:spcPct val="0"/>
      </a:spcBef>
      <a:spcAft>
        <a:spcPct val="0"/>
      </a:spcAft>
      <a:defRPr sz="2400" kern="1200">
        <a:solidFill>
          <a:schemeClr val="tx1"/>
        </a:solidFill>
        <a:latin typeface="Times" pitchFamily="2" charset="0"/>
        <a:ea typeface="+mn-ea"/>
        <a:cs typeface="+mn-cs"/>
      </a:defRPr>
    </a:lvl5pPr>
    <a:lvl6pPr marL="2286000" algn="l" defTabSz="914400" rtl="0" eaLnBrk="1" latinLnBrk="0" hangingPunct="1">
      <a:defRPr sz="2400" kern="1200">
        <a:solidFill>
          <a:schemeClr val="tx1"/>
        </a:solidFill>
        <a:latin typeface="Times" pitchFamily="2" charset="0"/>
        <a:ea typeface="+mn-ea"/>
        <a:cs typeface="+mn-cs"/>
      </a:defRPr>
    </a:lvl6pPr>
    <a:lvl7pPr marL="2743200" algn="l" defTabSz="914400" rtl="0" eaLnBrk="1" latinLnBrk="0" hangingPunct="1">
      <a:defRPr sz="2400" kern="1200">
        <a:solidFill>
          <a:schemeClr val="tx1"/>
        </a:solidFill>
        <a:latin typeface="Times" pitchFamily="2" charset="0"/>
        <a:ea typeface="+mn-ea"/>
        <a:cs typeface="+mn-cs"/>
      </a:defRPr>
    </a:lvl7pPr>
    <a:lvl8pPr marL="3200400" algn="l" defTabSz="914400" rtl="0" eaLnBrk="1" latinLnBrk="0" hangingPunct="1">
      <a:defRPr sz="2400" kern="1200">
        <a:solidFill>
          <a:schemeClr val="tx1"/>
        </a:solidFill>
        <a:latin typeface="Times" pitchFamily="2" charset="0"/>
        <a:ea typeface="+mn-ea"/>
        <a:cs typeface="+mn-cs"/>
      </a:defRPr>
    </a:lvl8pPr>
    <a:lvl9pPr marL="3657600" algn="l" defTabSz="914400" rtl="0" eaLnBrk="1" latinLnBrk="0" hangingPunct="1">
      <a:defRPr sz="2400" kern="1200">
        <a:solidFill>
          <a:schemeClr val="tx1"/>
        </a:solidFill>
        <a:latin typeface="Times" pitchFamily="2"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BF8CE88-2711-4462-A676-8A6C2D8F4F74}" v="7" dt="2023-01-10T12:05:27.42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85195" autoAdjust="0"/>
  </p:normalViewPr>
  <p:slideViewPr>
    <p:cSldViewPr>
      <p:cViewPr varScale="1">
        <p:scale>
          <a:sx n="72" d="100"/>
          <a:sy n="72" d="100"/>
        </p:scale>
        <p:origin x="30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urton, Leah" userId="921ec43c-bf46-4f20-9664-fb99c677a0d5" providerId="ADAL" clId="{5BF8CE88-2711-4462-A676-8A6C2D8F4F74}"/>
    <pc:docChg chg="undo custSel modSld">
      <pc:chgData name="Burton, Leah" userId="921ec43c-bf46-4f20-9664-fb99c677a0d5" providerId="ADAL" clId="{5BF8CE88-2711-4462-A676-8A6C2D8F4F74}" dt="2023-01-17T15:56:58.724" v="32" actId="1076"/>
      <pc:docMkLst>
        <pc:docMk/>
      </pc:docMkLst>
      <pc:sldChg chg="modSp mod">
        <pc:chgData name="Burton, Leah" userId="921ec43c-bf46-4f20-9664-fb99c677a0d5" providerId="ADAL" clId="{5BF8CE88-2711-4462-A676-8A6C2D8F4F74}" dt="2023-01-17T15:56:36.774" v="27" actId="20577"/>
        <pc:sldMkLst>
          <pc:docMk/>
          <pc:sldMk cId="1240485773" sldId="267"/>
        </pc:sldMkLst>
        <pc:spChg chg="mod">
          <ac:chgData name="Burton, Leah" userId="921ec43c-bf46-4f20-9664-fb99c677a0d5" providerId="ADAL" clId="{5BF8CE88-2711-4462-A676-8A6C2D8F4F74}" dt="2023-01-17T15:56:36.774" v="27" actId="20577"/>
          <ac:spMkLst>
            <pc:docMk/>
            <pc:sldMk cId="1240485773" sldId="267"/>
            <ac:spMk id="6" creationId="{7CEF2D4D-C0C6-471A-932B-5AE618152817}"/>
          </ac:spMkLst>
        </pc:spChg>
      </pc:sldChg>
      <pc:sldChg chg="modSp mod">
        <pc:chgData name="Burton, Leah" userId="921ec43c-bf46-4f20-9664-fb99c677a0d5" providerId="ADAL" clId="{5BF8CE88-2711-4462-A676-8A6C2D8F4F74}" dt="2023-01-11T11:44:17.622" v="14" actId="1076"/>
        <pc:sldMkLst>
          <pc:docMk/>
          <pc:sldMk cId="2416985703" sldId="270"/>
        </pc:sldMkLst>
        <pc:spChg chg="mod">
          <ac:chgData name="Burton, Leah" userId="921ec43c-bf46-4f20-9664-fb99c677a0d5" providerId="ADAL" clId="{5BF8CE88-2711-4462-A676-8A6C2D8F4F74}" dt="2023-01-11T11:44:17.622" v="14" actId="1076"/>
          <ac:spMkLst>
            <pc:docMk/>
            <pc:sldMk cId="2416985703" sldId="270"/>
            <ac:spMk id="9" creationId="{8CFB5566-71BD-43C6-8A3A-FB0934916EE5}"/>
          </ac:spMkLst>
        </pc:spChg>
        <pc:picChg chg="mod">
          <ac:chgData name="Burton, Leah" userId="921ec43c-bf46-4f20-9664-fb99c677a0d5" providerId="ADAL" clId="{5BF8CE88-2711-4462-A676-8A6C2D8F4F74}" dt="2023-01-11T11:44:14.345" v="13" actId="1076"/>
          <ac:picMkLst>
            <pc:docMk/>
            <pc:sldMk cId="2416985703" sldId="270"/>
            <ac:picMk id="8" creationId="{1856B6A2-0CE0-4123-AC0F-BA26ED6D089A}"/>
          </ac:picMkLst>
        </pc:picChg>
      </pc:sldChg>
      <pc:sldChg chg="modSp mod">
        <pc:chgData name="Burton, Leah" userId="921ec43c-bf46-4f20-9664-fb99c677a0d5" providerId="ADAL" clId="{5BF8CE88-2711-4462-A676-8A6C2D8F4F74}" dt="2023-01-17T15:56:58.724" v="32" actId="1076"/>
        <pc:sldMkLst>
          <pc:docMk/>
          <pc:sldMk cId="1510502376" sldId="271"/>
        </pc:sldMkLst>
        <pc:graphicFrameChg chg="mod modGraphic">
          <ac:chgData name="Burton, Leah" userId="921ec43c-bf46-4f20-9664-fb99c677a0d5" providerId="ADAL" clId="{5BF8CE88-2711-4462-A676-8A6C2D8F4F74}" dt="2023-01-17T15:56:58.724" v="32" actId="1076"/>
          <ac:graphicFrameMkLst>
            <pc:docMk/>
            <pc:sldMk cId="1510502376" sldId="271"/>
            <ac:graphicFrameMk id="4" creationId="{689457A0-FD6D-4F5B-9F08-76A41F3508AD}"/>
          </ac:graphicFrameMkLst>
        </pc:graphicFrameChg>
      </pc:sldChg>
      <pc:sldChg chg="modSp">
        <pc:chgData name="Burton, Leah" userId="921ec43c-bf46-4f20-9664-fb99c677a0d5" providerId="ADAL" clId="{5BF8CE88-2711-4462-A676-8A6C2D8F4F74}" dt="2023-01-10T12:05:27.422" v="12" actId="1076"/>
        <pc:sldMkLst>
          <pc:docMk/>
          <pc:sldMk cId="1794502508" sldId="272"/>
        </pc:sldMkLst>
        <pc:spChg chg="mod">
          <ac:chgData name="Burton, Leah" userId="921ec43c-bf46-4f20-9664-fb99c677a0d5" providerId="ADAL" clId="{5BF8CE88-2711-4462-A676-8A6C2D8F4F74}" dt="2023-01-10T12:05:27.422" v="12" actId="1076"/>
          <ac:spMkLst>
            <pc:docMk/>
            <pc:sldMk cId="1794502508" sldId="272"/>
            <ac:spMk id="3" creationId="{91369ED1-AA8A-4ADA-B0EB-175E21F3ECBA}"/>
          </ac:spMkLst>
        </pc:spChg>
      </pc:sldChg>
      <pc:sldChg chg="addSp delSp modSp mod">
        <pc:chgData name="Burton, Leah" userId="921ec43c-bf46-4f20-9664-fb99c677a0d5" providerId="ADAL" clId="{5BF8CE88-2711-4462-A676-8A6C2D8F4F74}" dt="2023-01-10T12:05:18.674" v="11" actId="20577"/>
        <pc:sldMkLst>
          <pc:docMk/>
          <pc:sldMk cId="2651379637" sldId="273"/>
        </pc:sldMkLst>
        <pc:spChg chg="add del">
          <ac:chgData name="Burton, Leah" userId="921ec43c-bf46-4f20-9664-fb99c677a0d5" providerId="ADAL" clId="{5BF8CE88-2711-4462-A676-8A6C2D8F4F74}" dt="2023-01-10T12:05:16.074" v="8" actId="478"/>
          <ac:spMkLst>
            <pc:docMk/>
            <pc:sldMk cId="2651379637" sldId="273"/>
            <ac:spMk id="2" creationId="{8441D56C-D12D-49F1-9609-768E43720E06}"/>
          </ac:spMkLst>
        </pc:spChg>
        <pc:spChg chg="mod">
          <ac:chgData name="Burton, Leah" userId="921ec43c-bf46-4f20-9664-fb99c677a0d5" providerId="ADAL" clId="{5BF8CE88-2711-4462-A676-8A6C2D8F4F74}" dt="2023-01-10T12:05:18.674" v="11" actId="20577"/>
          <ac:spMkLst>
            <pc:docMk/>
            <pc:sldMk cId="2651379637" sldId="273"/>
            <ac:spMk id="3" creationId="{60FF3969-AE29-415F-9B9E-610946A8081B}"/>
          </ac:spMkLst>
        </pc:spChg>
        <pc:spChg chg="add del mod">
          <ac:chgData name="Burton, Leah" userId="921ec43c-bf46-4f20-9664-fb99c677a0d5" providerId="ADAL" clId="{5BF8CE88-2711-4462-A676-8A6C2D8F4F74}" dt="2023-01-10T12:05:16.074" v="8" actId="478"/>
          <ac:spMkLst>
            <pc:docMk/>
            <pc:sldMk cId="2651379637" sldId="273"/>
            <ac:spMk id="4" creationId="{7C0389F3-DD90-40CD-AA7E-9AEA521C0B87}"/>
          </ac:spMkLst>
        </pc:spChg>
      </pc:sldChg>
      <pc:sldChg chg="modSp mod">
        <pc:chgData name="Burton, Leah" userId="921ec43c-bf46-4f20-9664-fb99c677a0d5" providerId="ADAL" clId="{5BF8CE88-2711-4462-A676-8A6C2D8F4F74}" dt="2023-01-11T11:44:28.888" v="17" actId="14100"/>
        <pc:sldMkLst>
          <pc:docMk/>
          <pc:sldMk cId="528498954" sldId="275"/>
        </pc:sldMkLst>
        <pc:spChg chg="mod">
          <ac:chgData name="Burton, Leah" userId="921ec43c-bf46-4f20-9664-fb99c677a0d5" providerId="ADAL" clId="{5BF8CE88-2711-4462-A676-8A6C2D8F4F74}" dt="2023-01-11T11:44:28.888" v="17" actId="14100"/>
          <ac:spMkLst>
            <pc:docMk/>
            <pc:sldMk cId="528498954" sldId="275"/>
            <ac:spMk id="6" creationId="{CEC05DBB-3D27-4C34-8B4E-B7B761C9BFA0}"/>
          </ac:spMkLst>
        </pc:spChg>
        <pc:picChg chg="mod">
          <ac:chgData name="Burton, Leah" userId="921ec43c-bf46-4f20-9664-fb99c677a0d5" providerId="ADAL" clId="{5BF8CE88-2711-4462-A676-8A6C2D8F4F74}" dt="2023-01-11T11:44:22.061" v="15" actId="1076"/>
          <ac:picMkLst>
            <pc:docMk/>
            <pc:sldMk cId="528498954" sldId="275"/>
            <ac:picMk id="5" creationId="{A312AC1A-3088-4F54-A5A5-EDE69776AF1E}"/>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4DB2EA3F-F159-E248-9012-54E283B753E2}"/>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GB" altLang="en-US"/>
          </a:p>
        </p:txBody>
      </p:sp>
      <p:sp>
        <p:nvSpPr>
          <p:cNvPr id="11267" name="Rectangle 3">
            <a:extLst>
              <a:ext uri="{FF2B5EF4-FFF2-40B4-BE49-F238E27FC236}">
                <a16:creationId xmlns:a16="http://schemas.microsoft.com/office/drawing/2014/main" id="{7F7BF3D6-3577-144A-BA75-CCCC998CA632}"/>
              </a:ext>
            </a:extLst>
          </p:cNvPr>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GB" altLang="en-US"/>
          </a:p>
        </p:txBody>
      </p:sp>
      <p:sp>
        <p:nvSpPr>
          <p:cNvPr id="11268" name="Rectangle 4">
            <a:extLst>
              <a:ext uri="{FF2B5EF4-FFF2-40B4-BE49-F238E27FC236}">
                <a16:creationId xmlns:a16="http://schemas.microsoft.com/office/drawing/2014/main" id="{DE1087E9-B16F-0F43-B1D0-1C83C4B7778E}"/>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1269" name="Rectangle 5">
            <a:extLst>
              <a:ext uri="{FF2B5EF4-FFF2-40B4-BE49-F238E27FC236}">
                <a16:creationId xmlns:a16="http://schemas.microsoft.com/office/drawing/2014/main" id="{2520AC15-B242-F947-80C1-9EFF4AA7C7A7}"/>
              </a:ext>
            </a:extLst>
          </p:cNvPr>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1270" name="Rectangle 6">
            <a:extLst>
              <a:ext uri="{FF2B5EF4-FFF2-40B4-BE49-F238E27FC236}">
                <a16:creationId xmlns:a16="http://schemas.microsoft.com/office/drawing/2014/main" id="{C192CC28-A605-094E-8A4E-80F08856B1E1}"/>
              </a:ext>
            </a:extLst>
          </p:cNvPr>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GB" altLang="en-US"/>
          </a:p>
        </p:txBody>
      </p:sp>
      <p:sp>
        <p:nvSpPr>
          <p:cNvPr id="11271" name="Rectangle 7">
            <a:extLst>
              <a:ext uri="{FF2B5EF4-FFF2-40B4-BE49-F238E27FC236}">
                <a16:creationId xmlns:a16="http://schemas.microsoft.com/office/drawing/2014/main" id="{BC46BD83-B271-7C40-BF3E-296DE2EDD732}"/>
              </a:ext>
            </a:extLst>
          </p:cNvPr>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8E998EB8-CF7C-C940-84EA-D0151FCF608C}" type="slidenum">
              <a:rPr lang="en-GB" altLang="en-US"/>
              <a:pPr/>
              <a:t>‹#›</a:t>
            </a:fld>
            <a:endParaRPr lang="en-GB" alt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pitchFamily="2" charset="0"/>
        <a:ea typeface="+mn-ea"/>
        <a:cs typeface="+mn-cs"/>
      </a:defRPr>
    </a:lvl1pPr>
    <a:lvl2pPr marL="457200" algn="l" rtl="0" fontAlgn="base">
      <a:spcBef>
        <a:spcPct val="30000"/>
      </a:spcBef>
      <a:spcAft>
        <a:spcPct val="0"/>
      </a:spcAft>
      <a:defRPr sz="1200" kern="1200">
        <a:solidFill>
          <a:schemeClr val="tx1"/>
        </a:solidFill>
        <a:latin typeface="Times" pitchFamily="2" charset="0"/>
        <a:ea typeface="+mn-ea"/>
        <a:cs typeface="+mn-cs"/>
      </a:defRPr>
    </a:lvl2pPr>
    <a:lvl3pPr marL="914400" algn="l" rtl="0" fontAlgn="base">
      <a:spcBef>
        <a:spcPct val="30000"/>
      </a:spcBef>
      <a:spcAft>
        <a:spcPct val="0"/>
      </a:spcAft>
      <a:defRPr sz="1200" kern="1200">
        <a:solidFill>
          <a:schemeClr val="tx1"/>
        </a:solidFill>
        <a:latin typeface="Times" pitchFamily="2" charset="0"/>
        <a:ea typeface="+mn-ea"/>
        <a:cs typeface="+mn-cs"/>
      </a:defRPr>
    </a:lvl3pPr>
    <a:lvl4pPr marL="1371600" algn="l" rtl="0" fontAlgn="base">
      <a:spcBef>
        <a:spcPct val="30000"/>
      </a:spcBef>
      <a:spcAft>
        <a:spcPct val="0"/>
      </a:spcAft>
      <a:defRPr sz="1200" kern="1200">
        <a:solidFill>
          <a:schemeClr val="tx1"/>
        </a:solidFill>
        <a:latin typeface="Times" pitchFamily="2" charset="0"/>
        <a:ea typeface="+mn-ea"/>
        <a:cs typeface="+mn-cs"/>
      </a:defRPr>
    </a:lvl4pPr>
    <a:lvl5pPr marL="1828800" algn="l" rtl="0" fontAlgn="base">
      <a:spcBef>
        <a:spcPct val="30000"/>
      </a:spcBef>
      <a:spcAft>
        <a:spcPct val="0"/>
      </a:spcAft>
      <a:defRPr sz="1200" kern="1200">
        <a:solidFill>
          <a:schemeClr val="tx1"/>
        </a:solidFill>
        <a:latin typeface="Times" pitchFamily="2"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01B897AF-7682-CA48-BA36-9078F14BEA5A}"/>
              </a:ext>
            </a:extLst>
          </p:cNvPr>
          <p:cNvSpPr>
            <a:spLocks noGrp="1" noChangeArrowheads="1"/>
          </p:cNvSpPr>
          <p:nvPr>
            <p:ph type="sldNum" sz="quarter" idx="5"/>
          </p:nvPr>
        </p:nvSpPr>
        <p:spPr>
          <a:ln/>
        </p:spPr>
        <p:txBody>
          <a:bodyPr/>
          <a:lstStyle/>
          <a:p>
            <a:fld id="{824BAE77-510F-164D-9341-A1C13EA57141}" type="slidenum">
              <a:rPr lang="en-GB" altLang="en-US"/>
              <a:pPr/>
              <a:t>1</a:t>
            </a:fld>
            <a:endParaRPr lang="en-GB" altLang="en-US"/>
          </a:p>
        </p:txBody>
      </p:sp>
      <p:sp>
        <p:nvSpPr>
          <p:cNvPr id="80898" name="Rectangle 2">
            <a:extLst>
              <a:ext uri="{FF2B5EF4-FFF2-40B4-BE49-F238E27FC236}">
                <a16:creationId xmlns:a16="http://schemas.microsoft.com/office/drawing/2014/main" id="{3FA0715D-AE68-374D-8A2B-9C7F13F59EF9}"/>
              </a:ext>
            </a:extLst>
          </p:cNvPr>
          <p:cNvSpPr>
            <a:spLocks noGrp="1" noRot="1" noChangeAspect="1" noChangeArrowheads="1" noTextEdit="1"/>
          </p:cNvSpPr>
          <p:nvPr>
            <p:ph type="sldImg"/>
          </p:nvPr>
        </p:nvSpPr>
        <p:spPr>
          <a:ln/>
        </p:spPr>
      </p:sp>
      <p:sp>
        <p:nvSpPr>
          <p:cNvPr id="80899" name="Rectangle 3">
            <a:extLst>
              <a:ext uri="{FF2B5EF4-FFF2-40B4-BE49-F238E27FC236}">
                <a16:creationId xmlns:a16="http://schemas.microsoft.com/office/drawing/2014/main" id="{37267F08-BF80-CE46-86A2-B65A3DF78468}"/>
              </a:ext>
            </a:extLst>
          </p:cNvPr>
          <p:cNvSpPr>
            <a:spLocks noGrp="1" noChangeArrowheads="1"/>
          </p:cNvSpPr>
          <p:nvPr>
            <p:ph type="body" idx="1"/>
          </p:nvPr>
        </p:nvSpPr>
        <p:spPr/>
        <p:txBody>
          <a:bodyP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ti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9155" name="Rectangle 3">
            <a:extLst>
              <a:ext uri="{FF2B5EF4-FFF2-40B4-BE49-F238E27FC236}">
                <a16:creationId xmlns:a16="http://schemas.microsoft.com/office/drawing/2014/main" id="{3ECB8F55-A37E-1C4B-ABEE-5584147A5CCC}"/>
              </a:ext>
            </a:extLst>
          </p:cNvPr>
          <p:cNvSpPr>
            <a:spLocks noGrp="1" noChangeArrowheads="1"/>
          </p:cNvSpPr>
          <p:nvPr>
            <p:ph type="ctrTitle"/>
          </p:nvPr>
        </p:nvSpPr>
        <p:spPr>
          <a:xfrm>
            <a:off x="228600" y="2514600"/>
            <a:ext cx="7467600" cy="1295400"/>
          </a:xfrm>
        </p:spPr>
        <p:txBody>
          <a:bodyPr anchor="t"/>
          <a:lstStyle>
            <a:lvl1pPr>
              <a:defRPr/>
            </a:lvl1pPr>
          </a:lstStyle>
          <a:p>
            <a:pPr lvl="0"/>
            <a:r>
              <a:rPr lang="en-US" altLang="en-US" noProof="0"/>
              <a:t>Click to edit Master title style</a:t>
            </a:r>
            <a:endParaRPr lang="en-GB" altLang="en-US" noProof="0"/>
          </a:p>
        </p:txBody>
      </p:sp>
      <p:pic>
        <p:nvPicPr>
          <p:cNvPr id="49162" name="Picture 10" descr="Inf_End_spot">
            <a:extLst>
              <a:ext uri="{FF2B5EF4-FFF2-40B4-BE49-F238E27FC236}">
                <a16:creationId xmlns:a16="http://schemas.microsoft.com/office/drawing/2014/main" id="{4C805E55-8A73-BF42-AA0F-B44B326793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5789613"/>
            <a:ext cx="2819400" cy="24288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2129B101-B9DE-440B-BF4E-3557F09ABE8D}"/>
              </a:ext>
            </a:extLst>
          </p:cNvPr>
          <p:cNvPicPr>
            <a:picLocks noChangeAspect="1"/>
          </p:cNvPicPr>
          <p:nvPr userDrawn="1"/>
        </p:nvPicPr>
        <p:blipFill>
          <a:blip r:embed="rId4"/>
          <a:stretch>
            <a:fillRect/>
          </a:stretch>
        </p:blipFill>
        <p:spPr>
          <a:xfrm>
            <a:off x="533400" y="836712"/>
            <a:ext cx="3352800" cy="1022101"/>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CE9D10-D97A-2346-930B-4CFA1B0EE58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3A83388-7979-254C-8541-197B8E51BE4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703475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46A268-1E84-8145-BB2C-4BAE0155F679}"/>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99B72D3-C378-D847-B0FF-557D7BC75E1D}"/>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extLst>
      <p:ext uri="{BB962C8B-B14F-4D97-AF65-F5344CB8AC3E}">
        <p14:creationId xmlns:p14="http://schemas.microsoft.com/office/powerpoint/2010/main" val="16985676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B4726A-7A00-B34A-81DF-93C38A1CD8F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CEDA094-D7FC-0847-9BFD-DB47932BE511}"/>
              </a:ext>
            </a:extLst>
          </p:cNvPr>
          <p:cNvSpPr>
            <a:spLocks noGrp="1"/>
          </p:cNvSpPr>
          <p:nvPr>
            <p:ph sz="half" idx="1"/>
          </p:nvPr>
        </p:nvSpPr>
        <p:spPr>
          <a:xfrm>
            <a:off x="406400" y="1557338"/>
            <a:ext cx="4025900" cy="42338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843E077-2276-B348-9F37-9D31C2E0E7CF}"/>
              </a:ext>
            </a:extLst>
          </p:cNvPr>
          <p:cNvSpPr>
            <a:spLocks noGrp="1"/>
          </p:cNvSpPr>
          <p:nvPr>
            <p:ph sz="half" idx="2"/>
          </p:nvPr>
        </p:nvSpPr>
        <p:spPr>
          <a:xfrm>
            <a:off x="4584700" y="1557338"/>
            <a:ext cx="4027488" cy="42338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642652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8DF527-2DC6-6C47-A728-AD938E22864C}"/>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7A52083-1EBF-864D-9BE0-DD205701D01F}"/>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9A2A856-78A2-DD47-9ABF-C485EE5DFCF6}"/>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2362DA2-45AC-0C4C-B754-047245F5C722}"/>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673AB76-8F88-6346-BDF9-A84583D9E3AB}"/>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654216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95077E-5F58-BD4A-9D94-DBBA1ADB1524}"/>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9377244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0E2571-3BFD-3D4C-A27D-EC63B86E9A9F}"/>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5179659-7050-9E4E-92A1-42C772A9B383}"/>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AF86DF2-1E66-0647-A870-D398A9B7ECC8}"/>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3617068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D82DA4-401C-4A40-9FA3-FBC571426E79}"/>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9FA2AE7-7B87-BF45-A2A7-F59305C78BE4}"/>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30F8761F-17BE-4A49-89BA-0C14E9191CED}"/>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4679345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0"/>
          <a:srcRect/>
          <a:stretch>
            <a:fillRect/>
          </a:stretch>
        </a:blipFill>
        <a:effectLst/>
      </p:bgPr>
    </p:bg>
    <p:spTree>
      <p:nvGrpSpPr>
        <p:cNvPr id="1" name=""/>
        <p:cNvGrpSpPr/>
        <p:nvPr/>
      </p:nvGrpSpPr>
      <p:grpSpPr>
        <a:xfrm>
          <a:off x="0" y="0"/>
          <a:ext cx="0" cy="0"/>
          <a:chOff x="0" y="0"/>
          <a:chExt cx="0" cy="0"/>
        </a:xfrm>
      </p:grpSpPr>
      <p:sp>
        <p:nvSpPr>
          <p:cNvPr id="48131" name="Rectangle 3">
            <a:extLst>
              <a:ext uri="{FF2B5EF4-FFF2-40B4-BE49-F238E27FC236}">
                <a16:creationId xmlns:a16="http://schemas.microsoft.com/office/drawing/2014/main" id="{27FB3D08-E750-1B45-8BB4-9CA749996272}"/>
              </a:ext>
            </a:extLst>
          </p:cNvPr>
          <p:cNvSpPr>
            <a:spLocks noGrp="1" noChangeArrowheads="1"/>
          </p:cNvSpPr>
          <p:nvPr>
            <p:ph type="title"/>
          </p:nvPr>
        </p:nvSpPr>
        <p:spPr bwMode="auto">
          <a:xfrm>
            <a:off x="152400" y="304800"/>
            <a:ext cx="8610600" cy="1066800"/>
          </a:xfrm>
          <a:prstGeom prst="rect">
            <a:avLst/>
          </a:prstGeom>
          <a:noFill/>
          <a:ln>
            <a:noFill/>
          </a:ln>
          <a:effectLst/>
          <a:extLst>
            <a:ext uri="{909E8E84-426E-40DD-AFC4-6F175D3DCCD1}">
              <a14:hiddenFill xmlns:a14="http://schemas.microsoft.com/office/drawing/2010/main">
                <a:solidFill>
                  <a:srgbClr val="11147D"/>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48132" name="Rectangle 4">
            <a:extLst>
              <a:ext uri="{FF2B5EF4-FFF2-40B4-BE49-F238E27FC236}">
                <a16:creationId xmlns:a16="http://schemas.microsoft.com/office/drawing/2014/main" id="{7E31376B-6C37-404B-A61D-BBB14965E230}"/>
              </a:ext>
            </a:extLst>
          </p:cNvPr>
          <p:cNvSpPr>
            <a:spLocks noGrp="1" noChangeArrowheads="1"/>
          </p:cNvSpPr>
          <p:nvPr>
            <p:ph type="body" idx="1"/>
          </p:nvPr>
        </p:nvSpPr>
        <p:spPr bwMode="auto">
          <a:xfrm>
            <a:off x="406400" y="1557338"/>
            <a:ext cx="8205788" cy="4233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3" name="MSIPCMContentMarking" descr="{&quot;HashCode&quot;:-1348403003,&quot;Placement&quot;:&quot;Footer&quot;,&quot;Top&quot;:521.10614,&quot;Left&quot;:0.0,&quot;SlideWidth&quot;:720,&quot;SlideHeight&quot;:540}">
            <a:extLst>
              <a:ext uri="{FF2B5EF4-FFF2-40B4-BE49-F238E27FC236}">
                <a16:creationId xmlns:a16="http://schemas.microsoft.com/office/drawing/2014/main" id="{EAC2CABD-558B-44C4-979E-7489B2A27564}"/>
              </a:ext>
            </a:extLst>
          </p:cNvPr>
          <p:cNvSpPr txBox="1"/>
          <p:nvPr userDrawn="1"/>
        </p:nvSpPr>
        <p:spPr>
          <a:xfrm>
            <a:off x="0" y="6618048"/>
            <a:ext cx="2130404" cy="239952"/>
          </a:xfrm>
          <a:prstGeom prst="rect">
            <a:avLst/>
          </a:prstGeom>
          <a:noFill/>
        </p:spPr>
        <p:txBody>
          <a:bodyPr vert="horz" wrap="square" lIns="0" tIns="0" rIns="0" bIns="0" rtlCol="0" anchor="ctr" anchorCtr="1">
            <a:spAutoFit/>
          </a:bodyPr>
          <a:lstStyle/>
          <a:p>
            <a:pPr algn="l">
              <a:spcBef>
                <a:spcPct val="0"/>
              </a:spcBef>
              <a:spcAft>
                <a:spcPct val="0"/>
              </a:spcAft>
            </a:pPr>
            <a:r>
              <a:rPr lang="en-GB" sz="900">
                <a:solidFill>
                  <a:srgbClr val="0078D7"/>
                </a:solidFill>
                <a:latin typeface="Rockwell" panose="02060603020205020403" pitchFamily="18" charset="0"/>
              </a:rPr>
              <a:t>Information Classification: General</a:t>
            </a:r>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8" r:id="rId7"/>
    <p:sldLayoutId id="2147483659" r:id="rId8"/>
  </p:sldLayoutIdLst>
  <p:txStyles>
    <p:titleStyle>
      <a:lvl1pPr marL="192088" algn="l" rtl="0" eaLnBrk="1" fontAlgn="base" hangingPunct="1">
        <a:spcBef>
          <a:spcPct val="0"/>
        </a:spcBef>
        <a:spcAft>
          <a:spcPct val="0"/>
        </a:spcAft>
        <a:defRPr sz="3600" kern="1200">
          <a:solidFill>
            <a:schemeClr val="tx2"/>
          </a:solidFill>
          <a:latin typeface="+mj-lt"/>
          <a:ea typeface="+mj-ea"/>
          <a:cs typeface="+mj-cs"/>
        </a:defRPr>
      </a:lvl1pPr>
      <a:lvl2pPr marL="192088" algn="l" rtl="0" eaLnBrk="1" fontAlgn="base" hangingPunct="1">
        <a:spcBef>
          <a:spcPct val="0"/>
        </a:spcBef>
        <a:spcAft>
          <a:spcPct val="0"/>
        </a:spcAft>
        <a:defRPr sz="3600">
          <a:solidFill>
            <a:schemeClr val="tx2"/>
          </a:solidFill>
          <a:latin typeface="Verdana" panose="020B0604030504040204" pitchFamily="34" charset="0"/>
        </a:defRPr>
      </a:lvl2pPr>
      <a:lvl3pPr marL="192088" algn="l" rtl="0" eaLnBrk="1" fontAlgn="base" hangingPunct="1">
        <a:spcBef>
          <a:spcPct val="0"/>
        </a:spcBef>
        <a:spcAft>
          <a:spcPct val="0"/>
        </a:spcAft>
        <a:defRPr sz="3600">
          <a:solidFill>
            <a:schemeClr val="tx2"/>
          </a:solidFill>
          <a:latin typeface="Verdana" panose="020B0604030504040204" pitchFamily="34" charset="0"/>
        </a:defRPr>
      </a:lvl3pPr>
      <a:lvl4pPr marL="192088" algn="l" rtl="0" eaLnBrk="1" fontAlgn="base" hangingPunct="1">
        <a:spcBef>
          <a:spcPct val="0"/>
        </a:spcBef>
        <a:spcAft>
          <a:spcPct val="0"/>
        </a:spcAft>
        <a:defRPr sz="3600">
          <a:solidFill>
            <a:schemeClr val="tx2"/>
          </a:solidFill>
          <a:latin typeface="Verdana" panose="020B0604030504040204" pitchFamily="34" charset="0"/>
        </a:defRPr>
      </a:lvl4pPr>
      <a:lvl5pPr marL="192088" algn="l" rtl="0" eaLnBrk="1" fontAlgn="base" hangingPunct="1">
        <a:spcBef>
          <a:spcPct val="0"/>
        </a:spcBef>
        <a:spcAft>
          <a:spcPct val="0"/>
        </a:spcAft>
        <a:defRPr sz="3600">
          <a:solidFill>
            <a:schemeClr val="tx2"/>
          </a:solidFill>
          <a:latin typeface="Verdana" panose="020B0604030504040204" pitchFamily="34" charset="0"/>
        </a:defRPr>
      </a:lvl5pPr>
      <a:lvl6pPr marL="649288" algn="l" rtl="0" eaLnBrk="1" fontAlgn="base" hangingPunct="1">
        <a:spcBef>
          <a:spcPct val="0"/>
        </a:spcBef>
        <a:spcAft>
          <a:spcPct val="0"/>
        </a:spcAft>
        <a:defRPr sz="3600">
          <a:solidFill>
            <a:schemeClr val="tx2"/>
          </a:solidFill>
          <a:latin typeface="Verdana" panose="020B0604030504040204" pitchFamily="34" charset="0"/>
        </a:defRPr>
      </a:lvl6pPr>
      <a:lvl7pPr marL="1106488" algn="l" rtl="0" eaLnBrk="1" fontAlgn="base" hangingPunct="1">
        <a:spcBef>
          <a:spcPct val="0"/>
        </a:spcBef>
        <a:spcAft>
          <a:spcPct val="0"/>
        </a:spcAft>
        <a:defRPr sz="3600">
          <a:solidFill>
            <a:schemeClr val="tx2"/>
          </a:solidFill>
          <a:latin typeface="Verdana" panose="020B0604030504040204" pitchFamily="34" charset="0"/>
        </a:defRPr>
      </a:lvl7pPr>
      <a:lvl8pPr marL="1563688" algn="l" rtl="0" eaLnBrk="1" fontAlgn="base" hangingPunct="1">
        <a:spcBef>
          <a:spcPct val="0"/>
        </a:spcBef>
        <a:spcAft>
          <a:spcPct val="0"/>
        </a:spcAft>
        <a:defRPr sz="3600">
          <a:solidFill>
            <a:schemeClr val="tx2"/>
          </a:solidFill>
          <a:latin typeface="Verdana" panose="020B0604030504040204" pitchFamily="34" charset="0"/>
        </a:defRPr>
      </a:lvl8pPr>
      <a:lvl9pPr marL="2020888" algn="l" rtl="0" eaLnBrk="1" fontAlgn="base" hangingPunct="1">
        <a:spcBef>
          <a:spcPct val="0"/>
        </a:spcBef>
        <a:spcAft>
          <a:spcPct val="0"/>
        </a:spcAft>
        <a:defRPr sz="3600">
          <a:solidFill>
            <a:schemeClr val="tx2"/>
          </a:solidFill>
          <a:latin typeface="Verdana" panose="020B0604030504040204" pitchFamily="34" charset="0"/>
        </a:defRPr>
      </a:lvl9pPr>
    </p:titleStyle>
    <p:bodyStyle>
      <a:lvl1pPr marL="292100" indent="-292100" algn="l" rtl="0" eaLnBrk="1" fontAlgn="base" hangingPunct="1">
        <a:spcBef>
          <a:spcPct val="20000"/>
        </a:spcBef>
        <a:spcAft>
          <a:spcPct val="0"/>
        </a:spcAft>
        <a:buClr>
          <a:srgbClr val="0A57A5"/>
        </a:buClr>
        <a:buChar char="•"/>
        <a:defRPr sz="2400" kern="1200">
          <a:solidFill>
            <a:schemeClr val="tx2"/>
          </a:solidFill>
          <a:latin typeface="+mn-lt"/>
          <a:ea typeface="+mn-ea"/>
          <a:cs typeface="+mn-cs"/>
        </a:defRPr>
      </a:lvl1pPr>
      <a:lvl2pPr marL="673100" indent="-190500" algn="l" rtl="0" eaLnBrk="1" fontAlgn="base" hangingPunct="1">
        <a:spcBef>
          <a:spcPct val="20000"/>
        </a:spcBef>
        <a:spcAft>
          <a:spcPct val="0"/>
        </a:spcAft>
        <a:buClr>
          <a:srgbClr val="0A57A5"/>
        </a:buClr>
        <a:buFont typeface="Times" pitchFamily="2" charset="0"/>
        <a:buChar char="•"/>
        <a:defRPr sz="2000" kern="1200">
          <a:solidFill>
            <a:srgbClr val="1A137B"/>
          </a:solidFill>
          <a:latin typeface="+mn-lt"/>
          <a:ea typeface="+mn-ea"/>
          <a:cs typeface="+mn-cs"/>
        </a:defRPr>
      </a:lvl2pPr>
      <a:lvl3pPr marL="1054100" indent="-190500" algn="l" rtl="0" eaLnBrk="1" fontAlgn="base" hangingPunct="1">
        <a:spcBef>
          <a:spcPct val="20000"/>
        </a:spcBef>
        <a:spcAft>
          <a:spcPct val="0"/>
        </a:spcAft>
        <a:buClr>
          <a:srgbClr val="0A57A5"/>
        </a:buClr>
        <a:buFont typeface="Times" pitchFamily="2" charset="0"/>
        <a:buChar char="•"/>
        <a:defRPr kern="1200">
          <a:solidFill>
            <a:srgbClr val="1A137B"/>
          </a:solidFill>
          <a:latin typeface="+mn-lt"/>
          <a:ea typeface="+mn-ea"/>
          <a:cs typeface="+mn-cs"/>
        </a:defRPr>
      </a:lvl3pPr>
      <a:lvl4pPr marL="1435100" indent="-190500" algn="l" rtl="0" eaLnBrk="1" fontAlgn="base" hangingPunct="1">
        <a:spcBef>
          <a:spcPct val="20000"/>
        </a:spcBef>
        <a:spcAft>
          <a:spcPct val="0"/>
        </a:spcAft>
        <a:buClr>
          <a:srgbClr val="0A57A5"/>
        </a:buClr>
        <a:buFont typeface="Times" pitchFamily="2" charset="0"/>
        <a:buChar char="•"/>
        <a:defRPr sz="1600" kern="1200">
          <a:solidFill>
            <a:srgbClr val="1A137B"/>
          </a:solidFill>
          <a:latin typeface="+mn-lt"/>
          <a:ea typeface="+mn-ea"/>
          <a:cs typeface="+mn-cs"/>
        </a:defRPr>
      </a:lvl4pPr>
      <a:lvl5pPr marL="1816100" indent="-190500" algn="l" rtl="0" eaLnBrk="1" fontAlgn="base" hangingPunct="1">
        <a:spcBef>
          <a:spcPct val="20000"/>
        </a:spcBef>
        <a:spcAft>
          <a:spcPct val="0"/>
        </a:spcAft>
        <a:buClr>
          <a:srgbClr val="0A57A5"/>
        </a:buClr>
        <a:buFont typeface="Times" pitchFamily="2" charset="0"/>
        <a:buChar char="•"/>
        <a:defRPr sz="1600" kern="1200">
          <a:solidFill>
            <a:srgbClr val="1A137B"/>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EB2A87FA-C2C9-694D-836C-2DC177FDDAED}"/>
              </a:ext>
            </a:extLst>
          </p:cNvPr>
          <p:cNvSpPr>
            <a:spLocks noGrp="1" noChangeArrowheads="1"/>
          </p:cNvSpPr>
          <p:nvPr>
            <p:ph type="ctrTitle"/>
          </p:nvPr>
        </p:nvSpPr>
        <p:spPr>
          <a:xfrm>
            <a:off x="179512" y="2132856"/>
            <a:ext cx="7221538" cy="1202432"/>
          </a:xfrm>
        </p:spPr>
        <p:txBody>
          <a:bodyPr/>
          <a:lstStyle/>
          <a:p>
            <a:r>
              <a:rPr lang="en-US" altLang="en-US" dirty="0"/>
              <a:t>Chapter 1: Biology, Science and Society</a:t>
            </a:r>
          </a:p>
        </p:txBody>
      </p:sp>
      <p:sp>
        <p:nvSpPr>
          <p:cNvPr id="3" name="Rectangle 2">
            <a:extLst>
              <a:ext uri="{FF2B5EF4-FFF2-40B4-BE49-F238E27FC236}">
                <a16:creationId xmlns:a16="http://schemas.microsoft.com/office/drawing/2014/main" id="{2F923194-77D2-49B1-9C52-58C2681E6E09}"/>
              </a:ext>
            </a:extLst>
          </p:cNvPr>
          <p:cNvSpPr txBox="1">
            <a:spLocks noChangeArrowheads="1"/>
          </p:cNvSpPr>
          <p:nvPr/>
        </p:nvSpPr>
        <p:spPr bwMode="auto">
          <a:xfrm>
            <a:off x="158281" y="4005064"/>
            <a:ext cx="3621631" cy="504056"/>
          </a:xfrm>
          <a:prstGeom prst="rect">
            <a:avLst/>
          </a:prstGeom>
          <a:noFill/>
          <a:ln>
            <a:noFill/>
          </a:ln>
          <a:effectLst/>
          <a:extLst>
            <a:ext uri="{909E8E84-426E-40DD-AFC4-6F175D3DCCD1}">
              <a14:hiddenFill xmlns:a14="http://schemas.microsoft.com/office/drawing/2010/main">
                <a:solidFill>
                  <a:srgbClr val="11147D"/>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192088" algn="l" rtl="0" eaLnBrk="1" fontAlgn="base" hangingPunct="1">
              <a:spcBef>
                <a:spcPct val="0"/>
              </a:spcBef>
              <a:spcAft>
                <a:spcPct val="0"/>
              </a:spcAft>
              <a:defRPr sz="3600" kern="1200">
                <a:solidFill>
                  <a:schemeClr val="tx2"/>
                </a:solidFill>
                <a:latin typeface="+mj-lt"/>
                <a:ea typeface="+mj-ea"/>
                <a:cs typeface="+mj-cs"/>
              </a:defRPr>
            </a:lvl1pPr>
            <a:lvl2pPr marL="192088" algn="l" rtl="0" eaLnBrk="1" fontAlgn="base" hangingPunct="1">
              <a:spcBef>
                <a:spcPct val="0"/>
              </a:spcBef>
              <a:spcAft>
                <a:spcPct val="0"/>
              </a:spcAft>
              <a:defRPr sz="3600">
                <a:solidFill>
                  <a:schemeClr val="tx2"/>
                </a:solidFill>
                <a:latin typeface="Verdana" panose="020B0604030504040204" pitchFamily="34" charset="0"/>
              </a:defRPr>
            </a:lvl2pPr>
            <a:lvl3pPr marL="192088" algn="l" rtl="0" eaLnBrk="1" fontAlgn="base" hangingPunct="1">
              <a:spcBef>
                <a:spcPct val="0"/>
              </a:spcBef>
              <a:spcAft>
                <a:spcPct val="0"/>
              </a:spcAft>
              <a:defRPr sz="3600">
                <a:solidFill>
                  <a:schemeClr val="tx2"/>
                </a:solidFill>
                <a:latin typeface="Verdana" panose="020B0604030504040204" pitchFamily="34" charset="0"/>
              </a:defRPr>
            </a:lvl3pPr>
            <a:lvl4pPr marL="192088" algn="l" rtl="0" eaLnBrk="1" fontAlgn="base" hangingPunct="1">
              <a:spcBef>
                <a:spcPct val="0"/>
              </a:spcBef>
              <a:spcAft>
                <a:spcPct val="0"/>
              </a:spcAft>
              <a:defRPr sz="3600">
                <a:solidFill>
                  <a:schemeClr val="tx2"/>
                </a:solidFill>
                <a:latin typeface="Verdana" panose="020B0604030504040204" pitchFamily="34" charset="0"/>
              </a:defRPr>
            </a:lvl4pPr>
            <a:lvl5pPr marL="192088" algn="l" rtl="0" eaLnBrk="1" fontAlgn="base" hangingPunct="1">
              <a:spcBef>
                <a:spcPct val="0"/>
              </a:spcBef>
              <a:spcAft>
                <a:spcPct val="0"/>
              </a:spcAft>
              <a:defRPr sz="3600">
                <a:solidFill>
                  <a:schemeClr val="tx2"/>
                </a:solidFill>
                <a:latin typeface="Verdana" panose="020B0604030504040204" pitchFamily="34" charset="0"/>
              </a:defRPr>
            </a:lvl5pPr>
            <a:lvl6pPr marL="649288" algn="l" rtl="0" eaLnBrk="1" fontAlgn="base" hangingPunct="1">
              <a:spcBef>
                <a:spcPct val="0"/>
              </a:spcBef>
              <a:spcAft>
                <a:spcPct val="0"/>
              </a:spcAft>
              <a:defRPr sz="3600">
                <a:solidFill>
                  <a:schemeClr val="tx2"/>
                </a:solidFill>
                <a:latin typeface="Verdana" panose="020B0604030504040204" pitchFamily="34" charset="0"/>
              </a:defRPr>
            </a:lvl6pPr>
            <a:lvl7pPr marL="1106488" algn="l" rtl="0" eaLnBrk="1" fontAlgn="base" hangingPunct="1">
              <a:spcBef>
                <a:spcPct val="0"/>
              </a:spcBef>
              <a:spcAft>
                <a:spcPct val="0"/>
              </a:spcAft>
              <a:defRPr sz="3600">
                <a:solidFill>
                  <a:schemeClr val="tx2"/>
                </a:solidFill>
                <a:latin typeface="Verdana" panose="020B0604030504040204" pitchFamily="34" charset="0"/>
              </a:defRPr>
            </a:lvl7pPr>
            <a:lvl8pPr marL="1563688" algn="l" rtl="0" eaLnBrk="1" fontAlgn="base" hangingPunct="1">
              <a:spcBef>
                <a:spcPct val="0"/>
              </a:spcBef>
              <a:spcAft>
                <a:spcPct val="0"/>
              </a:spcAft>
              <a:defRPr sz="3600">
                <a:solidFill>
                  <a:schemeClr val="tx2"/>
                </a:solidFill>
                <a:latin typeface="Verdana" panose="020B0604030504040204" pitchFamily="34" charset="0"/>
              </a:defRPr>
            </a:lvl8pPr>
            <a:lvl9pPr marL="2020888" algn="l" rtl="0" eaLnBrk="1" fontAlgn="base" hangingPunct="1">
              <a:spcBef>
                <a:spcPct val="0"/>
              </a:spcBef>
              <a:spcAft>
                <a:spcPct val="0"/>
              </a:spcAft>
              <a:defRPr sz="3600">
                <a:solidFill>
                  <a:schemeClr val="tx2"/>
                </a:solidFill>
                <a:latin typeface="Verdana" panose="020B0604030504040204" pitchFamily="34" charset="0"/>
              </a:defRPr>
            </a:lvl9pPr>
          </a:lstStyle>
          <a:p>
            <a:r>
              <a:rPr lang="en-US" altLang="en-US" sz="2400" dirty="0"/>
              <a:t>Biology Trending, 4e</a:t>
            </a:r>
          </a:p>
        </p:txBody>
      </p:sp>
      <p:sp>
        <p:nvSpPr>
          <p:cNvPr id="4" name="Rectangle 2">
            <a:extLst>
              <a:ext uri="{FF2B5EF4-FFF2-40B4-BE49-F238E27FC236}">
                <a16:creationId xmlns:a16="http://schemas.microsoft.com/office/drawing/2014/main" id="{BCDAD9A6-DB81-423D-A9B3-925F402250E8}"/>
              </a:ext>
            </a:extLst>
          </p:cNvPr>
          <p:cNvSpPr txBox="1">
            <a:spLocks noChangeArrowheads="1"/>
          </p:cNvSpPr>
          <p:nvPr/>
        </p:nvSpPr>
        <p:spPr bwMode="auto">
          <a:xfrm>
            <a:off x="158280" y="4365104"/>
            <a:ext cx="6285928" cy="504056"/>
          </a:xfrm>
          <a:prstGeom prst="rect">
            <a:avLst/>
          </a:prstGeom>
          <a:noFill/>
          <a:ln>
            <a:noFill/>
          </a:ln>
          <a:effectLst/>
          <a:extLst>
            <a:ext uri="{909E8E84-426E-40DD-AFC4-6F175D3DCCD1}">
              <a14:hiddenFill xmlns:a14="http://schemas.microsoft.com/office/drawing/2010/main">
                <a:solidFill>
                  <a:srgbClr val="11147D"/>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192088" algn="l" rtl="0" eaLnBrk="1" fontAlgn="base" hangingPunct="1">
              <a:spcBef>
                <a:spcPct val="0"/>
              </a:spcBef>
              <a:spcAft>
                <a:spcPct val="0"/>
              </a:spcAft>
              <a:defRPr sz="3600" kern="1200">
                <a:solidFill>
                  <a:schemeClr val="tx2"/>
                </a:solidFill>
                <a:latin typeface="+mj-lt"/>
                <a:ea typeface="+mj-ea"/>
                <a:cs typeface="+mj-cs"/>
              </a:defRPr>
            </a:lvl1pPr>
            <a:lvl2pPr marL="192088" algn="l" rtl="0" eaLnBrk="1" fontAlgn="base" hangingPunct="1">
              <a:spcBef>
                <a:spcPct val="0"/>
              </a:spcBef>
              <a:spcAft>
                <a:spcPct val="0"/>
              </a:spcAft>
              <a:defRPr sz="3600">
                <a:solidFill>
                  <a:schemeClr val="tx2"/>
                </a:solidFill>
                <a:latin typeface="Verdana" panose="020B0604030504040204" pitchFamily="34" charset="0"/>
              </a:defRPr>
            </a:lvl2pPr>
            <a:lvl3pPr marL="192088" algn="l" rtl="0" eaLnBrk="1" fontAlgn="base" hangingPunct="1">
              <a:spcBef>
                <a:spcPct val="0"/>
              </a:spcBef>
              <a:spcAft>
                <a:spcPct val="0"/>
              </a:spcAft>
              <a:defRPr sz="3600">
                <a:solidFill>
                  <a:schemeClr val="tx2"/>
                </a:solidFill>
                <a:latin typeface="Verdana" panose="020B0604030504040204" pitchFamily="34" charset="0"/>
              </a:defRPr>
            </a:lvl3pPr>
            <a:lvl4pPr marL="192088" algn="l" rtl="0" eaLnBrk="1" fontAlgn="base" hangingPunct="1">
              <a:spcBef>
                <a:spcPct val="0"/>
              </a:spcBef>
              <a:spcAft>
                <a:spcPct val="0"/>
              </a:spcAft>
              <a:defRPr sz="3600">
                <a:solidFill>
                  <a:schemeClr val="tx2"/>
                </a:solidFill>
                <a:latin typeface="Verdana" panose="020B0604030504040204" pitchFamily="34" charset="0"/>
              </a:defRPr>
            </a:lvl4pPr>
            <a:lvl5pPr marL="192088" algn="l" rtl="0" eaLnBrk="1" fontAlgn="base" hangingPunct="1">
              <a:spcBef>
                <a:spcPct val="0"/>
              </a:spcBef>
              <a:spcAft>
                <a:spcPct val="0"/>
              </a:spcAft>
              <a:defRPr sz="3600">
                <a:solidFill>
                  <a:schemeClr val="tx2"/>
                </a:solidFill>
                <a:latin typeface="Verdana" panose="020B0604030504040204" pitchFamily="34" charset="0"/>
              </a:defRPr>
            </a:lvl5pPr>
            <a:lvl6pPr marL="649288" algn="l" rtl="0" eaLnBrk="1" fontAlgn="base" hangingPunct="1">
              <a:spcBef>
                <a:spcPct val="0"/>
              </a:spcBef>
              <a:spcAft>
                <a:spcPct val="0"/>
              </a:spcAft>
              <a:defRPr sz="3600">
                <a:solidFill>
                  <a:schemeClr val="tx2"/>
                </a:solidFill>
                <a:latin typeface="Verdana" panose="020B0604030504040204" pitchFamily="34" charset="0"/>
              </a:defRPr>
            </a:lvl6pPr>
            <a:lvl7pPr marL="1106488" algn="l" rtl="0" eaLnBrk="1" fontAlgn="base" hangingPunct="1">
              <a:spcBef>
                <a:spcPct val="0"/>
              </a:spcBef>
              <a:spcAft>
                <a:spcPct val="0"/>
              </a:spcAft>
              <a:defRPr sz="3600">
                <a:solidFill>
                  <a:schemeClr val="tx2"/>
                </a:solidFill>
                <a:latin typeface="Verdana" panose="020B0604030504040204" pitchFamily="34" charset="0"/>
              </a:defRPr>
            </a:lvl7pPr>
            <a:lvl8pPr marL="1563688" algn="l" rtl="0" eaLnBrk="1" fontAlgn="base" hangingPunct="1">
              <a:spcBef>
                <a:spcPct val="0"/>
              </a:spcBef>
              <a:spcAft>
                <a:spcPct val="0"/>
              </a:spcAft>
              <a:defRPr sz="3600">
                <a:solidFill>
                  <a:schemeClr val="tx2"/>
                </a:solidFill>
                <a:latin typeface="Verdana" panose="020B0604030504040204" pitchFamily="34" charset="0"/>
              </a:defRPr>
            </a:lvl8pPr>
            <a:lvl9pPr marL="2020888" algn="l" rtl="0" eaLnBrk="1" fontAlgn="base" hangingPunct="1">
              <a:spcBef>
                <a:spcPct val="0"/>
              </a:spcBef>
              <a:spcAft>
                <a:spcPct val="0"/>
              </a:spcAft>
              <a:defRPr sz="3600">
                <a:solidFill>
                  <a:schemeClr val="tx2"/>
                </a:solidFill>
                <a:latin typeface="Verdana" panose="020B0604030504040204" pitchFamily="34" charset="0"/>
              </a:defRPr>
            </a:lvl9pPr>
          </a:lstStyle>
          <a:p>
            <a:r>
              <a:rPr lang="en-US" altLang="en-US" sz="1800" dirty="0"/>
              <a:t>Eli Minkoff and Jennifer Hood-DeGrenier</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road, outdoor, street&#10;&#10;Description automatically generated">
            <a:extLst>
              <a:ext uri="{FF2B5EF4-FFF2-40B4-BE49-F238E27FC236}">
                <a16:creationId xmlns:a16="http://schemas.microsoft.com/office/drawing/2014/main" id="{184A42F0-3CBC-4489-B26D-E97FBF6C5FD7}"/>
              </a:ext>
            </a:extLst>
          </p:cNvPr>
          <p:cNvPicPr>
            <a:picLocks noChangeAspect="1"/>
          </p:cNvPicPr>
          <p:nvPr/>
        </p:nvPicPr>
        <p:blipFill rotWithShape="1">
          <a:blip r:embed="rId2"/>
          <a:srcRect b="37566"/>
          <a:stretch/>
        </p:blipFill>
        <p:spPr>
          <a:xfrm>
            <a:off x="2555776" y="188640"/>
            <a:ext cx="4179532" cy="5235434"/>
          </a:xfrm>
          <a:prstGeom prst="rect">
            <a:avLst/>
          </a:prstGeom>
        </p:spPr>
      </p:pic>
      <p:sp>
        <p:nvSpPr>
          <p:cNvPr id="6" name="TextBox 5">
            <a:extLst>
              <a:ext uri="{FF2B5EF4-FFF2-40B4-BE49-F238E27FC236}">
                <a16:creationId xmlns:a16="http://schemas.microsoft.com/office/drawing/2014/main" id="{D40DF237-E0A5-44F7-928D-29801B2A54D3}"/>
              </a:ext>
            </a:extLst>
          </p:cNvPr>
          <p:cNvSpPr txBox="1"/>
          <p:nvPr/>
        </p:nvSpPr>
        <p:spPr>
          <a:xfrm>
            <a:off x="1115616" y="5661248"/>
            <a:ext cx="7344816" cy="646331"/>
          </a:xfrm>
          <a:prstGeom prst="rect">
            <a:avLst/>
          </a:prstGeom>
          <a:noFill/>
        </p:spPr>
        <p:txBody>
          <a:bodyPr wrap="square" rtlCol="0">
            <a:spAutoFit/>
          </a:bodyPr>
          <a:lstStyle/>
          <a:p>
            <a:r>
              <a:rPr lang="en-GB" sz="1800" b="1" dirty="0">
                <a:latin typeface="+mn-lt"/>
              </a:rPr>
              <a:t>Figure 1.5 </a:t>
            </a:r>
            <a:r>
              <a:rPr lang="en-GB" sz="1800" dirty="0">
                <a:latin typeface="+mn-lt"/>
              </a:rPr>
              <a:t>Would you park in this space? Give reasons to support your decision.</a:t>
            </a:r>
            <a:endParaRPr lang="en-GB" sz="1800" b="1" dirty="0">
              <a:latin typeface="+mn-lt"/>
            </a:endParaRPr>
          </a:p>
        </p:txBody>
      </p:sp>
    </p:spTree>
    <p:extLst>
      <p:ext uri="{BB962C8B-B14F-4D97-AF65-F5344CB8AC3E}">
        <p14:creationId xmlns:p14="http://schemas.microsoft.com/office/powerpoint/2010/main" val="31854005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ext, letter&#10;&#10;Description automatically generated">
            <a:extLst>
              <a:ext uri="{FF2B5EF4-FFF2-40B4-BE49-F238E27FC236}">
                <a16:creationId xmlns:a16="http://schemas.microsoft.com/office/drawing/2014/main" id="{A312AC1A-3088-4F54-A5A5-EDE69776AF1E}"/>
              </a:ext>
            </a:extLst>
          </p:cNvPr>
          <p:cNvPicPr>
            <a:picLocks noChangeAspect="1"/>
          </p:cNvPicPr>
          <p:nvPr/>
        </p:nvPicPr>
        <p:blipFill rotWithShape="1">
          <a:blip r:embed="rId2"/>
          <a:srcRect b="18540"/>
          <a:stretch/>
        </p:blipFill>
        <p:spPr>
          <a:xfrm>
            <a:off x="467544" y="116632"/>
            <a:ext cx="4176464" cy="6487499"/>
          </a:xfrm>
          <a:prstGeom prst="rect">
            <a:avLst/>
          </a:prstGeom>
        </p:spPr>
      </p:pic>
      <p:sp>
        <p:nvSpPr>
          <p:cNvPr id="6" name="TextBox 5">
            <a:extLst>
              <a:ext uri="{FF2B5EF4-FFF2-40B4-BE49-F238E27FC236}">
                <a16:creationId xmlns:a16="http://schemas.microsoft.com/office/drawing/2014/main" id="{CEC05DBB-3D27-4C34-8B4E-B7B761C9BFA0}"/>
              </a:ext>
            </a:extLst>
          </p:cNvPr>
          <p:cNvSpPr txBox="1"/>
          <p:nvPr/>
        </p:nvSpPr>
        <p:spPr>
          <a:xfrm>
            <a:off x="4860032" y="1556792"/>
            <a:ext cx="4104456" cy="3139321"/>
          </a:xfrm>
          <a:prstGeom prst="rect">
            <a:avLst/>
          </a:prstGeom>
          <a:noFill/>
        </p:spPr>
        <p:txBody>
          <a:bodyPr wrap="square" rtlCol="0">
            <a:spAutoFit/>
          </a:bodyPr>
          <a:lstStyle/>
          <a:p>
            <a:r>
              <a:rPr lang="en-US" sz="1800" b="1" dirty="0">
                <a:effectLst/>
                <a:latin typeface="+mn-lt"/>
                <a:ea typeface="Times New Roman" panose="02020603050405020304" pitchFamily="18" charset="0"/>
                <a:cs typeface="Times New Roman" panose="02020603050405020304" pitchFamily="18" charset="0"/>
              </a:rPr>
              <a:t>FIGURE 1.6</a:t>
            </a:r>
            <a:r>
              <a:rPr lang="en-US" sz="1800" dirty="0">
                <a:effectLst/>
                <a:latin typeface="+mn-lt"/>
                <a:ea typeface="Times New Roman" panose="02020603050405020304" pitchFamily="18" charset="0"/>
                <a:cs typeface="Times New Roman" panose="02020603050405020304" pitchFamily="18" charset="0"/>
              </a:rPr>
              <a:t> Do you have a deontological reason for agreeing or disagreeing with the premise that all persons share the same basic rights?</a:t>
            </a:r>
          </a:p>
          <a:p>
            <a:r>
              <a:rPr lang="en-US" sz="1800" dirty="0">
                <a:effectLst/>
                <a:latin typeface="+mn-lt"/>
                <a:ea typeface="Times New Roman" panose="02020603050405020304" pitchFamily="18" charset="0"/>
                <a:cs typeface="Times New Roman" panose="02020603050405020304" pitchFamily="18" charset="0"/>
              </a:rPr>
              <a:t>This woman was protesting the fact that U.S. President Woodrow Wilson supported the rights of poor Germans in World War I, while women in the United States were denied the right to vote.</a:t>
            </a:r>
            <a:endParaRPr lang="en-GB" sz="1800" dirty="0">
              <a:effectLst/>
              <a:latin typeface="+mn-l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284989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graphical user interface&#10;&#10;Description automatically generated">
            <a:extLst>
              <a:ext uri="{FF2B5EF4-FFF2-40B4-BE49-F238E27FC236}">
                <a16:creationId xmlns:a16="http://schemas.microsoft.com/office/drawing/2014/main" id="{8D40E40D-9932-4227-829A-79DB0A5F1AC0}"/>
              </a:ext>
            </a:extLst>
          </p:cNvPr>
          <p:cNvPicPr>
            <a:picLocks noChangeAspect="1"/>
          </p:cNvPicPr>
          <p:nvPr/>
        </p:nvPicPr>
        <p:blipFill rotWithShape="1">
          <a:blip r:embed="rId2"/>
          <a:srcRect b="29509"/>
          <a:stretch/>
        </p:blipFill>
        <p:spPr>
          <a:xfrm>
            <a:off x="1547664" y="188640"/>
            <a:ext cx="6408712" cy="4248472"/>
          </a:xfrm>
          <a:prstGeom prst="rect">
            <a:avLst/>
          </a:prstGeom>
        </p:spPr>
      </p:pic>
      <p:sp>
        <p:nvSpPr>
          <p:cNvPr id="6" name="TextBox 5">
            <a:extLst>
              <a:ext uri="{FF2B5EF4-FFF2-40B4-BE49-F238E27FC236}">
                <a16:creationId xmlns:a16="http://schemas.microsoft.com/office/drawing/2014/main" id="{10FC874B-822C-4278-BF96-F15D6A0587DC}"/>
              </a:ext>
            </a:extLst>
          </p:cNvPr>
          <p:cNvSpPr txBox="1"/>
          <p:nvPr/>
        </p:nvSpPr>
        <p:spPr>
          <a:xfrm>
            <a:off x="1115616" y="4869159"/>
            <a:ext cx="7560840" cy="1200329"/>
          </a:xfrm>
          <a:prstGeom prst="rect">
            <a:avLst/>
          </a:prstGeom>
          <a:noFill/>
        </p:spPr>
        <p:txBody>
          <a:bodyPr wrap="square" rtlCol="0">
            <a:spAutoFit/>
          </a:bodyPr>
          <a:lstStyle/>
          <a:p>
            <a:r>
              <a:rPr lang="en-US" sz="1800" b="1" dirty="0">
                <a:effectLst/>
                <a:latin typeface="+mn-lt"/>
                <a:ea typeface="Times New Roman" panose="02020603050405020304" pitchFamily="18" charset="0"/>
              </a:rPr>
              <a:t>FIGURE 1.7</a:t>
            </a:r>
            <a:r>
              <a:rPr lang="en-US" sz="1800" dirty="0">
                <a:effectLst/>
                <a:latin typeface="+mn-lt"/>
                <a:ea typeface="Times New Roman" panose="02020603050405020304" pitchFamily="18" charset="0"/>
              </a:rPr>
              <a:t> What benefits could come to society from this nuclear power plant?  What costs or risks are present? How would a utilitarian argue in favor of this power plant? How might another utilitarian argue against it?</a:t>
            </a:r>
            <a:endParaRPr lang="en-GB" dirty="0">
              <a:latin typeface="+mn-lt"/>
            </a:endParaRPr>
          </a:p>
        </p:txBody>
      </p:sp>
    </p:spTree>
    <p:extLst>
      <p:ext uri="{BB962C8B-B14F-4D97-AF65-F5344CB8AC3E}">
        <p14:creationId xmlns:p14="http://schemas.microsoft.com/office/powerpoint/2010/main" val="20473436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ext&#10;&#10;Description automatically generated">
            <a:extLst>
              <a:ext uri="{FF2B5EF4-FFF2-40B4-BE49-F238E27FC236}">
                <a16:creationId xmlns:a16="http://schemas.microsoft.com/office/drawing/2014/main" id="{889C369D-06A8-462D-BCD3-C666766554B8}"/>
              </a:ext>
            </a:extLst>
          </p:cNvPr>
          <p:cNvPicPr>
            <a:picLocks noChangeAspect="1"/>
          </p:cNvPicPr>
          <p:nvPr/>
        </p:nvPicPr>
        <p:blipFill rotWithShape="1">
          <a:blip r:embed="rId2"/>
          <a:srcRect b="57447"/>
          <a:stretch/>
        </p:blipFill>
        <p:spPr>
          <a:xfrm>
            <a:off x="1187624" y="332656"/>
            <a:ext cx="6969558" cy="4464496"/>
          </a:xfrm>
          <a:prstGeom prst="rect">
            <a:avLst/>
          </a:prstGeom>
        </p:spPr>
      </p:pic>
      <p:sp>
        <p:nvSpPr>
          <p:cNvPr id="6" name="TextBox 5">
            <a:extLst>
              <a:ext uri="{FF2B5EF4-FFF2-40B4-BE49-F238E27FC236}">
                <a16:creationId xmlns:a16="http://schemas.microsoft.com/office/drawing/2014/main" id="{9EC86D50-C2D0-42F3-87B3-FEE9A7ADF799}"/>
              </a:ext>
            </a:extLst>
          </p:cNvPr>
          <p:cNvSpPr txBox="1"/>
          <p:nvPr/>
        </p:nvSpPr>
        <p:spPr>
          <a:xfrm>
            <a:off x="1187624" y="5013176"/>
            <a:ext cx="6912768" cy="1200329"/>
          </a:xfrm>
          <a:prstGeom prst="rect">
            <a:avLst/>
          </a:prstGeom>
          <a:noFill/>
        </p:spPr>
        <p:txBody>
          <a:bodyPr wrap="square" rtlCol="0">
            <a:spAutoFit/>
          </a:bodyPr>
          <a:lstStyle/>
          <a:p>
            <a:r>
              <a:rPr lang="en-US" sz="1800" b="1" dirty="0">
                <a:effectLst/>
                <a:latin typeface="+mn-lt"/>
                <a:ea typeface="Times New Roman" panose="02020603050405020304" pitchFamily="18" charset="0"/>
                <a:cs typeface="Times New Roman" panose="02020603050405020304" pitchFamily="18" charset="0"/>
              </a:rPr>
              <a:t>FIGURE 1.8</a:t>
            </a:r>
            <a:r>
              <a:rPr lang="en-US" sz="1800" dirty="0">
                <a:effectLst/>
                <a:latin typeface="+mn-lt"/>
                <a:ea typeface="Times New Roman" panose="02020603050405020304" pitchFamily="18" charset="0"/>
                <a:cs typeface="Times New Roman" panose="02020603050405020304" pitchFamily="18" charset="0"/>
              </a:rPr>
              <a:t> Why do people have a right to express their opinions through public demonstrations like this one?  What role do such public demonstrations have in shaping social policy?</a:t>
            </a:r>
            <a:endParaRPr lang="en-GB" sz="1800" dirty="0">
              <a:effectLst/>
              <a:latin typeface="+mn-l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568754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41D56C-D12D-49F1-9609-768E43720E06}"/>
              </a:ext>
            </a:extLst>
          </p:cNvPr>
          <p:cNvSpPr>
            <a:spLocks noGrp="1"/>
          </p:cNvSpPr>
          <p:nvPr>
            <p:ph type="title"/>
          </p:nvPr>
        </p:nvSpPr>
        <p:spPr/>
        <p:txBody>
          <a:bodyPr/>
          <a:lstStyle/>
          <a:p>
            <a:r>
              <a:rPr lang="en-GB" b="1" dirty="0"/>
              <a:t>Biology</a:t>
            </a:r>
          </a:p>
        </p:txBody>
      </p:sp>
      <p:sp>
        <p:nvSpPr>
          <p:cNvPr id="3" name="Content Placeholder 2">
            <a:extLst>
              <a:ext uri="{FF2B5EF4-FFF2-40B4-BE49-F238E27FC236}">
                <a16:creationId xmlns:a16="http://schemas.microsoft.com/office/drawing/2014/main" id="{60FF3969-AE29-415F-9B9E-610946A8081B}"/>
              </a:ext>
            </a:extLst>
          </p:cNvPr>
          <p:cNvSpPr>
            <a:spLocks noGrp="1"/>
          </p:cNvSpPr>
          <p:nvPr>
            <p:ph idx="1"/>
          </p:nvPr>
        </p:nvSpPr>
        <p:spPr/>
        <p:txBody>
          <a:bodyPr/>
          <a:lstStyle/>
          <a:p>
            <a:pPr marL="0" indent="0">
              <a:buNone/>
            </a:pPr>
            <a:r>
              <a:rPr lang="en-GB" dirty="0"/>
              <a:t>Biology is the scientific study of living things.</a:t>
            </a:r>
          </a:p>
          <a:p>
            <a:pPr marL="0" indent="0">
              <a:buNone/>
            </a:pPr>
            <a:r>
              <a:rPr lang="en-GB" dirty="0"/>
              <a:t>… so</a:t>
            </a:r>
          </a:p>
          <a:p>
            <a:pPr marL="0" indent="0">
              <a:buNone/>
            </a:pPr>
            <a:endParaRPr lang="en-GB" dirty="0"/>
          </a:p>
          <a:p>
            <a:pPr marL="0" indent="0">
              <a:buNone/>
            </a:pPr>
            <a:r>
              <a:rPr lang="en-GB" dirty="0"/>
              <a:t>	What is SCIENCE?</a:t>
            </a:r>
          </a:p>
          <a:p>
            <a:pPr marL="0" indent="0">
              <a:buNone/>
            </a:pPr>
            <a:r>
              <a:rPr lang="en-GB" dirty="0"/>
              <a:t>	What is LIFE?</a:t>
            </a:r>
          </a:p>
        </p:txBody>
      </p:sp>
    </p:spTree>
    <p:extLst>
      <p:ext uri="{BB962C8B-B14F-4D97-AF65-F5344CB8AC3E}">
        <p14:creationId xmlns:p14="http://schemas.microsoft.com/office/powerpoint/2010/main" val="26513796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a:extLst>
              <a:ext uri="{FF2B5EF4-FFF2-40B4-BE49-F238E27FC236}">
                <a16:creationId xmlns:a16="http://schemas.microsoft.com/office/drawing/2014/main" id="{B358D067-53E8-4D4F-BAE3-483FD5B212EA}"/>
              </a:ext>
            </a:extLst>
          </p:cNvPr>
          <p:cNvSpPr>
            <a:spLocks noGrp="1" noChangeArrowheads="1"/>
          </p:cNvSpPr>
          <p:nvPr>
            <p:ph type="title"/>
          </p:nvPr>
        </p:nvSpPr>
        <p:spPr/>
        <p:txBody>
          <a:bodyPr/>
          <a:lstStyle/>
          <a:p>
            <a:r>
              <a:rPr lang="en-US" altLang="en-US" b="1" dirty="0"/>
              <a:t>Science</a:t>
            </a:r>
          </a:p>
        </p:txBody>
      </p:sp>
      <p:sp>
        <p:nvSpPr>
          <p:cNvPr id="86019" name="Rectangle 3">
            <a:extLst>
              <a:ext uri="{FF2B5EF4-FFF2-40B4-BE49-F238E27FC236}">
                <a16:creationId xmlns:a16="http://schemas.microsoft.com/office/drawing/2014/main" id="{800DEC46-5FBC-3B42-A81A-07D1C87AE92C}"/>
              </a:ext>
            </a:extLst>
          </p:cNvPr>
          <p:cNvSpPr>
            <a:spLocks noGrp="1" noChangeArrowheads="1"/>
          </p:cNvSpPr>
          <p:nvPr>
            <p:ph type="body" idx="1"/>
          </p:nvPr>
        </p:nvSpPr>
        <p:spPr>
          <a:xfrm>
            <a:off x="406400" y="1557338"/>
            <a:ext cx="8356600" cy="4233862"/>
          </a:xfrm>
        </p:spPr>
        <p:txBody>
          <a:bodyPr/>
          <a:lstStyle/>
          <a:p>
            <a:pPr marL="0" indent="0">
              <a:buNone/>
            </a:pPr>
            <a:r>
              <a:rPr lang="en-US" altLang="en-US" dirty="0"/>
              <a:t>Science is a method of investigation based on the formulation and testing of HYPOTHESES.</a:t>
            </a:r>
          </a:p>
          <a:p>
            <a:pPr marL="0" indent="0">
              <a:buNone/>
            </a:pPr>
            <a:endParaRPr lang="en-US" altLang="en-US" dirty="0"/>
          </a:p>
          <a:p>
            <a:pPr marL="0" indent="0">
              <a:buNone/>
            </a:pPr>
            <a:r>
              <a:rPr lang="en-US" altLang="en-US" dirty="0"/>
              <a:t>	HYPOTHESES: a tentative explanation, 	capable of being tested.</a:t>
            </a:r>
          </a:p>
          <a:p>
            <a:pPr marL="0" indent="0">
              <a:buNone/>
            </a:pPr>
            <a:r>
              <a:rPr lang="en-US" altLang="en-US" dirty="0"/>
              <a:t>	FALSIFIABLE: capable of being falsified by 	observations or data.</a:t>
            </a:r>
          </a:p>
          <a:p>
            <a:pPr marL="0" indent="0">
              <a:buNone/>
            </a:pPr>
            <a:r>
              <a:rPr lang="en-US" altLang="en-US" dirty="0"/>
              <a:t>	EXPERIMENTAL versus NATURALISTIC testing.</a:t>
            </a:r>
          </a:p>
          <a:p>
            <a:pPr marL="0" indent="0">
              <a:buNone/>
            </a:pPr>
            <a:r>
              <a:rPr lang="en-US" altLang="en-US" dirty="0"/>
              <a:t>	THEORY: a cluster of well-tested hypotheses 	(usually with “theoretical” vocabulary.</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queen&#10;&#10;Description automatically generated">
            <a:extLst>
              <a:ext uri="{FF2B5EF4-FFF2-40B4-BE49-F238E27FC236}">
                <a16:creationId xmlns:a16="http://schemas.microsoft.com/office/drawing/2014/main" id="{9F41072A-28FD-4482-B72D-847C559E9FA3}"/>
              </a:ext>
            </a:extLst>
          </p:cNvPr>
          <p:cNvPicPr>
            <a:picLocks noChangeAspect="1"/>
          </p:cNvPicPr>
          <p:nvPr/>
        </p:nvPicPr>
        <p:blipFill rotWithShape="1">
          <a:blip r:embed="rId2"/>
          <a:srcRect b="20377"/>
          <a:stretch/>
        </p:blipFill>
        <p:spPr>
          <a:xfrm>
            <a:off x="889181" y="68263"/>
            <a:ext cx="7365638" cy="5160937"/>
          </a:xfrm>
          <a:prstGeom prst="rect">
            <a:avLst/>
          </a:prstGeom>
          <a:noFill/>
        </p:spPr>
      </p:pic>
      <p:sp>
        <p:nvSpPr>
          <p:cNvPr id="6" name="TextBox 5">
            <a:extLst>
              <a:ext uri="{FF2B5EF4-FFF2-40B4-BE49-F238E27FC236}">
                <a16:creationId xmlns:a16="http://schemas.microsoft.com/office/drawing/2014/main" id="{7CEF2D4D-C0C6-471A-932B-5AE618152817}"/>
              </a:ext>
            </a:extLst>
          </p:cNvPr>
          <p:cNvSpPr txBox="1"/>
          <p:nvPr/>
        </p:nvSpPr>
        <p:spPr>
          <a:xfrm>
            <a:off x="750370" y="5373216"/>
            <a:ext cx="7643259" cy="1200329"/>
          </a:xfrm>
          <a:prstGeom prst="rect">
            <a:avLst/>
          </a:prstGeom>
          <a:noFill/>
        </p:spPr>
        <p:txBody>
          <a:bodyPr wrap="square" rtlCol="0">
            <a:spAutoFit/>
          </a:bodyPr>
          <a:lstStyle/>
          <a:p>
            <a:r>
              <a:rPr lang="en-US" sz="1800" b="1" dirty="0">
                <a:effectLst/>
                <a:latin typeface="+mn-lt"/>
                <a:ea typeface="Times New Roman" panose="02020603050405020304" pitchFamily="18" charset="0"/>
                <a:cs typeface="Times New Roman" panose="02020603050405020304" pitchFamily="18" charset="0"/>
              </a:rPr>
              <a:t>Figure 1.1</a:t>
            </a:r>
            <a:r>
              <a:rPr lang="en-US" sz="1800" dirty="0">
                <a:effectLst/>
                <a:latin typeface="+mn-lt"/>
                <a:ea typeface="Times New Roman" panose="02020603050405020304" pitchFamily="18" charset="0"/>
                <a:cs typeface="Times New Roman" panose="02020603050405020304" pitchFamily="18" charset="0"/>
              </a:rPr>
              <a:t> Imaginative hypotheses may originate from various logical or </a:t>
            </a:r>
            <a:r>
              <a:rPr lang="en-US" sz="1800" dirty="0" err="1">
                <a:effectLst/>
                <a:latin typeface="+mn-lt"/>
                <a:ea typeface="Times New Roman" panose="02020603050405020304" pitchFamily="18" charset="0"/>
                <a:cs typeface="Times New Roman" panose="02020603050405020304" pitchFamily="18" charset="0"/>
              </a:rPr>
              <a:t>extralogical</a:t>
            </a:r>
            <a:r>
              <a:rPr lang="en-US" sz="1800" dirty="0">
                <a:effectLst/>
                <a:latin typeface="+mn-lt"/>
                <a:ea typeface="Times New Roman" panose="02020603050405020304" pitchFamily="18" charset="0"/>
                <a:cs typeface="Times New Roman" panose="02020603050405020304" pitchFamily="18" charset="0"/>
              </a:rPr>
              <a:t> processes, especially from young scientists. Does the idea shown here qualify as a scientific hypothesis? Why, or why not? Is it testable? </a:t>
            </a:r>
            <a:endParaRPr lang="en-GB" sz="1800" dirty="0">
              <a:effectLst/>
              <a:latin typeface="+mn-l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404857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website&#10;&#10;Description automatically generated">
            <a:extLst>
              <a:ext uri="{FF2B5EF4-FFF2-40B4-BE49-F238E27FC236}">
                <a16:creationId xmlns:a16="http://schemas.microsoft.com/office/drawing/2014/main" id="{B4932A0C-10E9-427D-B08B-E87974C44BD5}"/>
              </a:ext>
            </a:extLst>
          </p:cNvPr>
          <p:cNvPicPr>
            <a:picLocks noChangeAspect="1"/>
          </p:cNvPicPr>
          <p:nvPr/>
        </p:nvPicPr>
        <p:blipFill rotWithShape="1">
          <a:blip r:embed="rId2"/>
          <a:srcRect b="12125"/>
          <a:stretch/>
        </p:blipFill>
        <p:spPr>
          <a:xfrm>
            <a:off x="2523744" y="387096"/>
            <a:ext cx="4096512" cy="5346160"/>
          </a:xfrm>
          <a:prstGeom prst="rect">
            <a:avLst/>
          </a:prstGeom>
        </p:spPr>
      </p:pic>
      <p:sp>
        <p:nvSpPr>
          <p:cNvPr id="9" name="TextBox 8">
            <a:extLst>
              <a:ext uri="{FF2B5EF4-FFF2-40B4-BE49-F238E27FC236}">
                <a16:creationId xmlns:a16="http://schemas.microsoft.com/office/drawing/2014/main" id="{0235C3EA-89E1-40D7-BB1B-37D7854ADA2B}"/>
              </a:ext>
            </a:extLst>
          </p:cNvPr>
          <p:cNvSpPr txBox="1"/>
          <p:nvPr/>
        </p:nvSpPr>
        <p:spPr>
          <a:xfrm>
            <a:off x="2699792" y="5805264"/>
            <a:ext cx="3744416" cy="369332"/>
          </a:xfrm>
          <a:prstGeom prst="rect">
            <a:avLst/>
          </a:prstGeom>
          <a:noFill/>
        </p:spPr>
        <p:txBody>
          <a:bodyPr wrap="square" rtlCol="0">
            <a:spAutoFit/>
          </a:bodyPr>
          <a:lstStyle/>
          <a:p>
            <a:r>
              <a:rPr lang="en-GB" sz="1800" b="1" dirty="0">
                <a:latin typeface="+mn-lt"/>
              </a:rPr>
              <a:t>Figure 1.2</a:t>
            </a:r>
            <a:r>
              <a:rPr lang="en-GB" sz="1800" dirty="0">
                <a:latin typeface="+mn-lt"/>
              </a:rPr>
              <a:t> Scientists at work.</a:t>
            </a:r>
            <a:endParaRPr lang="en-GB" sz="1800" b="1" dirty="0">
              <a:latin typeface="+mn-lt"/>
            </a:endParaRPr>
          </a:p>
        </p:txBody>
      </p:sp>
    </p:spTree>
    <p:extLst>
      <p:ext uri="{BB962C8B-B14F-4D97-AF65-F5344CB8AC3E}">
        <p14:creationId xmlns:p14="http://schemas.microsoft.com/office/powerpoint/2010/main" val="2832124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iagram&#10;&#10;Description automatically generated">
            <a:extLst>
              <a:ext uri="{FF2B5EF4-FFF2-40B4-BE49-F238E27FC236}">
                <a16:creationId xmlns:a16="http://schemas.microsoft.com/office/drawing/2014/main" id="{0E992AF3-7D0A-4CFE-99B1-E50285DDA3EB}"/>
              </a:ext>
            </a:extLst>
          </p:cNvPr>
          <p:cNvPicPr>
            <a:picLocks noChangeAspect="1"/>
          </p:cNvPicPr>
          <p:nvPr/>
        </p:nvPicPr>
        <p:blipFill rotWithShape="1">
          <a:blip r:embed="rId2"/>
          <a:srcRect b="9051"/>
          <a:stretch/>
        </p:blipFill>
        <p:spPr>
          <a:xfrm>
            <a:off x="683568" y="332656"/>
            <a:ext cx="4680520" cy="6368055"/>
          </a:xfrm>
          <a:prstGeom prst="rect">
            <a:avLst/>
          </a:prstGeom>
          <a:noFill/>
        </p:spPr>
      </p:pic>
      <p:sp>
        <p:nvSpPr>
          <p:cNvPr id="15" name="Text Placeholder 3">
            <a:extLst>
              <a:ext uri="{FF2B5EF4-FFF2-40B4-BE49-F238E27FC236}">
                <a16:creationId xmlns:a16="http://schemas.microsoft.com/office/drawing/2014/main" id="{5F3561A1-0353-85D5-891F-C2C1AC2B4756}"/>
              </a:ext>
            </a:extLst>
          </p:cNvPr>
          <p:cNvSpPr>
            <a:spLocks noGrp="1"/>
          </p:cNvSpPr>
          <p:nvPr>
            <p:ph type="body" sz="half" idx="2"/>
          </p:nvPr>
        </p:nvSpPr>
        <p:spPr>
          <a:xfrm>
            <a:off x="5868144" y="4941168"/>
            <a:ext cx="3024336" cy="1224136"/>
          </a:xfrm>
        </p:spPr>
        <p:txBody>
          <a:bodyPr/>
          <a:lstStyle/>
          <a:p>
            <a:r>
              <a:rPr lang="en-US" sz="1800" b="1" dirty="0">
                <a:solidFill>
                  <a:schemeClr val="tx1"/>
                </a:solidFill>
              </a:rPr>
              <a:t>Figure 1.3 </a:t>
            </a:r>
            <a:r>
              <a:rPr lang="en-US" sz="1800" dirty="0">
                <a:solidFill>
                  <a:schemeClr val="tx1"/>
                </a:solidFill>
              </a:rPr>
              <a:t>The replica-plating experiment of Lederberg and Lederberg.</a:t>
            </a:r>
            <a:endParaRPr lang="en-US" sz="1800" b="1" dirty="0">
              <a:solidFill>
                <a:schemeClr val="tx1"/>
              </a:solidFill>
            </a:endParaRPr>
          </a:p>
        </p:txBody>
      </p:sp>
    </p:spTree>
    <p:extLst>
      <p:ext uri="{BB962C8B-B14F-4D97-AF65-F5344CB8AC3E}">
        <p14:creationId xmlns:p14="http://schemas.microsoft.com/office/powerpoint/2010/main" val="2920388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collage of people&#10;&#10;Description automatically generated with low confidence">
            <a:extLst>
              <a:ext uri="{FF2B5EF4-FFF2-40B4-BE49-F238E27FC236}">
                <a16:creationId xmlns:a16="http://schemas.microsoft.com/office/drawing/2014/main" id="{1856B6A2-0CE0-4123-AC0F-BA26ED6D089A}"/>
              </a:ext>
            </a:extLst>
          </p:cNvPr>
          <p:cNvPicPr>
            <a:picLocks noChangeAspect="1"/>
          </p:cNvPicPr>
          <p:nvPr/>
        </p:nvPicPr>
        <p:blipFill rotWithShape="1">
          <a:blip r:embed="rId2"/>
          <a:srcRect b="10101"/>
          <a:stretch/>
        </p:blipFill>
        <p:spPr>
          <a:xfrm>
            <a:off x="251520" y="88022"/>
            <a:ext cx="5801123" cy="6763514"/>
          </a:xfrm>
          <a:prstGeom prst="rect">
            <a:avLst/>
          </a:prstGeom>
        </p:spPr>
      </p:pic>
      <p:sp>
        <p:nvSpPr>
          <p:cNvPr id="9" name="TextBox 8">
            <a:extLst>
              <a:ext uri="{FF2B5EF4-FFF2-40B4-BE49-F238E27FC236}">
                <a16:creationId xmlns:a16="http://schemas.microsoft.com/office/drawing/2014/main" id="{8CFB5566-71BD-43C6-8A3A-FB0934916EE5}"/>
              </a:ext>
            </a:extLst>
          </p:cNvPr>
          <p:cNvSpPr txBox="1"/>
          <p:nvPr/>
        </p:nvSpPr>
        <p:spPr>
          <a:xfrm>
            <a:off x="6300192" y="404664"/>
            <a:ext cx="2376264" cy="646331"/>
          </a:xfrm>
          <a:prstGeom prst="rect">
            <a:avLst/>
          </a:prstGeom>
          <a:noFill/>
        </p:spPr>
        <p:txBody>
          <a:bodyPr wrap="square" rtlCol="0">
            <a:spAutoFit/>
          </a:bodyPr>
          <a:lstStyle/>
          <a:p>
            <a:r>
              <a:rPr lang="en-GB" sz="1800" b="1" dirty="0">
                <a:latin typeface="+mn-lt"/>
              </a:rPr>
              <a:t>Figure 1.4 </a:t>
            </a:r>
            <a:r>
              <a:rPr lang="en-GB" sz="1800" dirty="0">
                <a:latin typeface="+mn-lt"/>
              </a:rPr>
              <a:t>A few notable scientists.</a:t>
            </a:r>
            <a:endParaRPr lang="en-GB" sz="1800" b="1" dirty="0">
              <a:latin typeface="+mn-lt"/>
            </a:endParaRPr>
          </a:p>
        </p:txBody>
      </p:sp>
    </p:spTree>
    <p:extLst>
      <p:ext uri="{BB962C8B-B14F-4D97-AF65-F5344CB8AC3E}">
        <p14:creationId xmlns:p14="http://schemas.microsoft.com/office/powerpoint/2010/main" val="24169857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689457A0-FD6D-4F5B-9F08-76A41F3508AD}"/>
              </a:ext>
            </a:extLst>
          </p:cNvPr>
          <p:cNvGraphicFramePr>
            <a:graphicFrameLocks noGrp="1"/>
          </p:cNvGraphicFramePr>
          <p:nvPr>
            <p:extLst>
              <p:ext uri="{D42A27DB-BD31-4B8C-83A1-F6EECF244321}">
                <p14:modId xmlns:p14="http://schemas.microsoft.com/office/powerpoint/2010/main" val="1415363401"/>
              </p:ext>
            </p:extLst>
          </p:nvPr>
        </p:nvGraphicFramePr>
        <p:xfrm>
          <a:off x="899592" y="476672"/>
          <a:ext cx="7632848" cy="5688630"/>
        </p:xfrm>
        <a:graphic>
          <a:graphicData uri="http://schemas.openxmlformats.org/drawingml/2006/table">
            <a:tbl>
              <a:tblPr firstRow="1" bandRow="1">
                <a:tableStyleId>{5C22544A-7EE6-4342-B048-85BDC9FD1C3A}</a:tableStyleId>
              </a:tblPr>
              <a:tblGrid>
                <a:gridCol w="7632848">
                  <a:extLst>
                    <a:ext uri="{9D8B030D-6E8A-4147-A177-3AD203B41FA5}">
                      <a16:colId xmlns:a16="http://schemas.microsoft.com/office/drawing/2014/main" val="2255600792"/>
                    </a:ext>
                  </a:extLst>
                </a:gridCol>
              </a:tblGrid>
              <a:tr h="632070">
                <a:tc>
                  <a:txBody>
                    <a:bodyPr/>
                    <a:lstStyle/>
                    <a:p>
                      <a:r>
                        <a:rPr lang="en-GB" sz="2400" b="1" dirty="0">
                          <a:solidFill>
                            <a:schemeClr val="tx1"/>
                          </a:solidFill>
                        </a:rPr>
                        <a:t>Table 1.1 </a:t>
                      </a:r>
                      <a:r>
                        <a:rPr lang="en-GB" sz="2400" b="0" dirty="0">
                          <a:solidFill>
                            <a:schemeClr val="tx1"/>
                          </a:solidFill>
                        </a:rPr>
                        <a:t>Properties of living systems</a:t>
                      </a:r>
                    </a:p>
                  </a:txBody>
                  <a:tcPr/>
                </a:tc>
                <a:extLst>
                  <a:ext uri="{0D108BD9-81ED-4DB2-BD59-A6C34878D82A}">
                    <a16:rowId xmlns:a16="http://schemas.microsoft.com/office/drawing/2014/main" val="2489054784"/>
                  </a:ext>
                </a:extLst>
              </a:tr>
              <a:tr h="632070">
                <a:tc>
                  <a:txBody>
                    <a:bodyPr/>
                    <a:lstStyle/>
                    <a:p>
                      <a:r>
                        <a:rPr lang="en-GB" sz="2000" dirty="0"/>
                        <a:t>Cellular organization</a:t>
                      </a:r>
                    </a:p>
                  </a:txBody>
                  <a:tcPr/>
                </a:tc>
                <a:extLst>
                  <a:ext uri="{0D108BD9-81ED-4DB2-BD59-A6C34878D82A}">
                    <a16:rowId xmlns:a16="http://schemas.microsoft.com/office/drawing/2014/main" val="180923862"/>
                  </a:ext>
                </a:extLst>
              </a:tr>
              <a:tr h="632070">
                <a:tc>
                  <a:txBody>
                    <a:bodyPr/>
                    <a:lstStyle/>
                    <a:p>
                      <a:r>
                        <a:rPr lang="en-GB" sz="2000" dirty="0"/>
                        <a:t>Metabolism</a:t>
                      </a:r>
                    </a:p>
                  </a:txBody>
                  <a:tcPr/>
                </a:tc>
                <a:extLst>
                  <a:ext uri="{0D108BD9-81ED-4DB2-BD59-A6C34878D82A}">
                    <a16:rowId xmlns:a16="http://schemas.microsoft.com/office/drawing/2014/main" val="734679171"/>
                  </a:ext>
                </a:extLst>
              </a:tr>
              <a:tr h="632070">
                <a:tc>
                  <a:txBody>
                    <a:bodyPr/>
                    <a:lstStyle/>
                    <a:p>
                      <a:r>
                        <a:rPr lang="en-GB" sz="2000" dirty="0"/>
                        <a:t>Selective Response</a:t>
                      </a:r>
                    </a:p>
                  </a:txBody>
                  <a:tcPr/>
                </a:tc>
                <a:extLst>
                  <a:ext uri="{0D108BD9-81ED-4DB2-BD59-A6C34878D82A}">
                    <a16:rowId xmlns:a16="http://schemas.microsoft.com/office/drawing/2014/main" val="3336003863"/>
                  </a:ext>
                </a:extLst>
              </a:tr>
              <a:tr h="632070">
                <a:tc>
                  <a:txBody>
                    <a:bodyPr/>
                    <a:lstStyle/>
                    <a:p>
                      <a:r>
                        <a:rPr lang="en-GB" sz="2000" dirty="0"/>
                        <a:t>Homeostasis</a:t>
                      </a:r>
                    </a:p>
                  </a:txBody>
                  <a:tcPr/>
                </a:tc>
                <a:extLst>
                  <a:ext uri="{0D108BD9-81ED-4DB2-BD59-A6C34878D82A}">
                    <a16:rowId xmlns:a16="http://schemas.microsoft.com/office/drawing/2014/main" val="249092164"/>
                  </a:ext>
                </a:extLst>
              </a:tr>
              <a:tr h="632070">
                <a:tc>
                  <a:txBody>
                    <a:bodyPr/>
                    <a:lstStyle/>
                    <a:p>
                      <a:r>
                        <a:rPr lang="en-GB" sz="2000" dirty="0"/>
                        <a:t>Growth and biosynthesis</a:t>
                      </a:r>
                    </a:p>
                  </a:txBody>
                  <a:tcPr/>
                </a:tc>
                <a:extLst>
                  <a:ext uri="{0D108BD9-81ED-4DB2-BD59-A6C34878D82A}">
                    <a16:rowId xmlns:a16="http://schemas.microsoft.com/office/drawing/2014/main" val="3544475246"/>
                  </a:ext>
                </a:extLst>
              </a:tr>
              <a:tr h="632070">
                <a:tc>
                  <a:txBody>
                    <a:bodyPr/>
                    <a:lstStyle/>
                    <a:p>
                      <a:r>
                        <a:rPr lang="en-GB" sz="2000" dirty="0"/>
                        <a:t>Genetic material</a:t>
                      </a:r>
                    </a:p>
                  </a:txBody>
                  <a:tcPr/>
                </a:tc>
                <a:extLst>
                  <a:ext uri="{0D108BD9-81ED-4DB2-BD59-A6C34878D82A}">
                    <a16:rowId xmlns:a16="http://schemas.microsoft.com/office/drawing/2014/main" val="2560375826"/>
                  </a:ext>
                </a:extLst>
              </a:tr>
              <a:tr h="632070">
                <a:tc>
                  <a:txBody>
                    <a:bodyPr/>
                    <a:lstStyle/>
                    <a:p>
                      <a:r>
                        <a:rPr lang="en-GB" sz="2000" dirty="0"/>
                        <a:t>Reproduction</a:t>
                      </a:r>
                    </a:p>
                  </a:txBody>
                  <a:tcPr/>
                </a:tc>
                <a:extLst>
                  <a:ext uri="{0D108BD9-81ED-4DB2-BD59-A6C34878D82A}">
                    <a16:rowId xmlns:a16="http://schemas.microsoft.com/office/drawing/2014/main" val="1192599510"/>
                  </a:ext>
                </a:extLst>
              </a:tr>
              <a:tr h="632070">
                <a:tc>
                  <a:txBody>
                    <a:bodyPr/>
                    <a:lstStyle/>
                    <a:p>
                      <a:r>
                        <a:rPr lang="en-GB" sz="2000" dirty="0"/>
                        <a:t>Population structure</a:t>
                      </a:r>
                    </a:p>
                  </a:txBody>
                  <a:tcPr/>
                </a:tc>
                <a:extLst>
                  <a:ext uri="{0D108BD9-81ED-4DB2-BD59-A6C34878D82A}">
                    <a16:rowId xmlns:a16="http://schemas.microsoft.com/office/drawing/2014/main" val="2967521158"/>
                  </a:ext>
                </a:extLst>
              </a:tr>
            </a:tbl>
          </a:graphicData>
        </a:graphic>
      </p:graphicFrame>
    </p:spTree>
    <p:extLst>
      <p:ext uri="{BB962C8B-B14F-4D97-AF65-F5344CB8AC3E}">
        <p14:creationId xmlns:p14="http://schemas.microsoft.com/office/powerpoint/2010/main" val="15105023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1369ED1-AA8A-4ADA-B0EB-175E21F3ECBA}"/>
              </a:ext>
            </a:extLst>
          </p:cNvPr>
          <p:cNvSpPr>
            <a:spLocks noGrp="1"/>
          </p:cNvSpPr>
          <p:nvPr>
            <p:ph idx="1"/>
          </p:nvPr>
        </p:nvSpPr>
        <p:spPr>
          <a:xfrm>
            <a:off x="469106" y="699728"/>
            <a:ext cx="8205788" cy="5458544"/>
          </a:xfrm>
        </p:spPr>
        <p:txBody>
          <a:bodyPr/>
          <a:lstStyle/>
          <a:p>
            <a:pPr marL="0" indent="0">
              <a:buNone/>
            </a:pPr>
            <a:r>
              <a:rPr lang="en-GB" b="1" dirty="0"/>
              <a:t>Scientists work in PARADIGMS</a:t>
            </a:r>
            <a:endParaRPr lang="en-GB" dirty="0"/>
          </a:p>
          <a:p>
            <a:pPr marL="0" indent="0">
              <a:buNone/>
            </a:pPr>
            <a:r>
              <a:rPr lang="en-GB" dirty="0"/>
              <a:t>Scientific revolutions only occur when paradigms are replaced</a:t>
            </a:r>
          </a:p>
          <a:p>
            <a:pPr marL="0" indent="0">
              <a:buNone/>
            </a:pPr>
            <a:r>
              <a:rPr lang="en-GB" dirty="0"/>
              <a:t>	Example: molecular genetics</a:t>
            </a:r>
          </a:p>
          <a:p>
            <a:pPr marL="0" indent="0">
              <a:buNone/>
            </a:pPr>
            <a:endParaRPr lang="en-GB" dirty="0"/>
          </a:p>
          <a:p>
            <a:pPr marL="0" indent="0">
              <a:buNone/>
            </a:pPr>
            <a:r>
              <a:rPr lang="en-GB" dirty="0"/>
              <a:t>	Scientific communities</a:t>
            </a:r>
          </a:p>
          <a:p>
            <a:pPr marL="0" indent="0">
              <a:buNone/>
            </a:pPr>
            <a:r>
              <a:rPr lang="en-GB" dirty="0"/>
              <a:t>	Scientific literacy</a:t>
            </a:r>
          </a:p>
          <a:p>
            <a:pPr marL="0" indent="0">
              <a:buNone/>
            </a:pPr>
            <a:endParaRPr lang="en-GB" dirty="0"/>
          </a:p>
          <a:p>
            <a:pPr marL="0" indent="0">
              <a:buNone/>
            </a:pPr>
            <a:r>
              <a:rPr lang="en-GB" b="1" dirty="0"/>
              <a:t>Scientists often face social issues</a:t>
            </a:r>
          </a:p>
          <a:p>
            <a:pPr marL="0" indent="0">
              <a:buNone/>
            </a:pPr>
            <a:r>
              <a:rPr lang="en-GB" b="1" dirty="0"/>
              <a:t>	</a:t>
            </a:r>
            <a:r>
              <a:rPr lang="en-GB" dirty="0"/>
              <a:t>Deontological ethics</a:t>
            </a:r>
          </a:p>
          <a:p>
            <a:pPr marL="0" indent="0">
              <a:buNone/>
            </a:pPr>
            <a:r>
              <a:rPr lang="en-GB" b="1" dirty="0"/>
              <a:t>	</a:t>
            </a:r>
            <a:r>
              <a:rPr lang="en-GB" dirty="0"/>
              <a:t>Utilitarian issues</a:t>
            </a:r>
          </a:p>
        </p:txBody>
      </p:sp>
    </p:spTree>
    <p:extLst>
      <p:ext uri="{BB962C8B-B14F-4D97-AF65-F5344CB8AC3E}">
        <p14:creationId xmlns:p14="http://schemas.microsoft.com/office/powerpoint/2010/main" val="1794502508"/>
      </p:ext>
    </p:extLst>
  </p:cSld>
  <p:clrMapOvr>
    <a:masterClrMapping/>
  </p:clrMapOvr>
</p:sld>
</file>

<file path=ppt/theme/theme1.xml><?xml version="1.0" encoding="utf-8"?>
<a:theme xmlns:a="http://schemas.openxmlformats.org/drawingml/2006/main" name="Office Theme">
  <a:themeElements>
    <a:clrScheme name="">
      <a:dk1>
        <a:srgbClr val="000000"/>
      </a:dk1>
      <a:lt1>
        <a:srgbClr val="FFFFFF"/>
      </a:lt1>
      <a:dk2>
        <a:srgbClr val="11147D"/>
      </a:dk2>
      <a:lt2>
        <a:srgbClr val="9DBCDB"/>
      </a:lt2>
      <a:accent1>
        <a:srgbClr val="DEF0FC"/>
      </a:accent1>
      <a:accent2>
        <a:srgbClr val="11147D"/>
      </a:accent2>
      <a:accent3>
        <a:srgbClr val="FFFFFF"/>
      </a:accent3>
      <a:accent4>
        <a:srgbClr val="000000"/>
      </a:accent4>
      <a:accent5>
        <a:srgbClr val="ECF6FD"/>
      </a:accent5>
      <a:accent6>
        <a:srgbClr val="0E1171"/>
      </a:accent6>
      <a:hlink>
        <a:srgbClr val="ADDAF7"/>
      </a:hlink>
      <a:folHlink>
        <a:srgbClr val="3E7AB8"/>
      </a:folHlink>
    </a:clrScheme>
    <a:fontScheme name="Office Them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altLang="en-US" sz="2400" b="0" i="0" u="none" strike="noStrike" cap="none" normalizeH="0" baseline="0" smtClean="0">
            <a:ln>
              <a:noFill/>
            </a:ln>
            <a:solidFill>
              <a:schemeClr val="tx1"/>
            </a:solidFill>
            <a:effectLst/>
            <a:latin typeface="Times" pitchFamily="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altLang="en-US" sz="2400" b="0" i="0" u="none" strike="noStrike" cap="none" normalizeH="0" baseline="0" smtClean="0">
            <a:ln>
              <a:noFill/>
            </a:ln>
            <a:solidFill>
              <a:schemeClr val="tx1"/>
            </a:solidFill>
            <a:effectLst/>
            <a:latin typeface="Times" pitchFamily="2" charset="0"/>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crcpress_master_template.potx  -  Read-Only" id="{BB688410-595E-488D-A28D-038C8EBF4D2D}" vid="{BCD2818A-5D35-4005-ADB7-4432A7CF89CF}"/>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LongProperties xmlns="http://schemas.microsoft.com/office/2006/metadata/long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25440AA9095334DB3D5727F76092292" ma:contentTypeVersion="6" ma:contentTypeDescription="Create a new document." ma:contentTypeScope="" ma:versionID="8883c73fb4010812906d5d15c503c91c">
  <xsd:schema xmlns:xsd="http://www.w3.org/2001/XMLSchema" xmlns:xs="http://www.w3.org/2001/XMLSchema" xmlns:p="http://schemas.microsoft.com/office/2006/metadata/properties" xmlns:ns2="4bb372d3-63f6-4132-b4a9-53f6c6ee75cf" xmlns:ns3="07914852-17c5-4b94-83a2-7a6755eb7fbc" targetNamespace="http://schemas.microsoft.com/office/2006/metadata/properties" ma:root="true" ma:fieldsID="2227ccba1093c330152e0193fbcac0a8" ns2:_="" ns3:_="">
    <xsd:import namespace="4bb372d3-63f6-4132-b4a9-53f6c6ee75cf"/>
    <xsd:import namespace="07914852-17c5-4b94-83a2-7a6755eb7fbc"/>
    <xsd:element name="properties">
      <xsd:complexType>
        <xsd:sequence>
          <xsd:element name="documentManagement">
            <xsd:complexType>
              <xsd:all>
                <xsd:element ref="ns2:Template_x0020_Used_x0020_For"/>
                <xsd:element ref="ns2:Audience"/>
                <xsd:element ref="ns3:MediaServiceMetadata" minOccurs="0"/>
                <xsd:element ref="ns3:MediaServiceFastMetadata" minOccurs="0"/>
                <xsd:element ref="ns3:MediaServiceDateTaken" minOccurs="0"/>
                <xsd:element ref="ns3: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bb372d3-63f6-4132-b4a9-53f6c6ee75cf" elementFormDefault="qualified">
    <xsd:import namespace="http://schemas.microsoft.com/office/2006/documentManagement/types"/>
    <xsd:import namespace="http://schemas.microsoft.com/office/infopath/2007/PartnerControls"/>
    <xsd:element name="Template_x0020_Used_x0020_For" ma:index="8" ma:displayName="Template Used For" ma:description="What is this template required to be used for?" ma:format="Dropdown" ma:internalName="Template_x0020_Used_x0020_For">
      <xsd:simpleType>
        <xsd:restriction base="dms:Choice">
          <xsd:enumeration value="Handover Memo"/>
          <xsd:enumeration value="Site Map"/>
          <xsd:enumeration value="Flashcards"/>
          <xsd:enumeration value="Quizzes"/>
          <xsd:enumeration value="Timelines"/>
          <xsd:enumeration value="Listening Guide"/>
          <xsd:enumeration value="Instructor Manual"/>
          <xsd:enumeration value="PowerPoint Slides"/>
          <xsd:enumeration value="QuestBank"/>
        </xsd:restriction>
      </xsd:simpleType>
    </xsd:element>
    <xsd:element name="Audience" ma:index="9" ma:displayName="Template Type" ma:description="Who is this item aimed at?" ma:format="Dropdown" ma:internalName="Audience">
      <xsd:simpleType>
        <xsd:restriction base="dms:Choice">
          <xsd:enumeration value="Students"/>
          <xsd:enumeration value="Instructors"/>
          <xsd:enumeration value="Admin"/>
        </xsd:restriction>
      </xsd:simpleType>
    </xsd:element>
  </xsd:schema>
  <xsd:schema xmlns:xsd="http://www.w3.org/2001/XMLSchema" xmlns:xs="http://www.w3.org/2001/XMLSchema" xmlns:dms="http://schemas.microsoft.com/office/2006/documentManagement/types" xmlns:pc="http://schemas.microsoft.com/office/infopath/2007/PartnerControls" targetNamespace="07914852-17c5-4b94-83a2-7a6755eb7fbc"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description="" ma:hidden="true" ma:internalName="MediaServiceDateTaken" ma:readOnly="true">
      <xsd:simpleType>
        <xsd:restriction base="dms:Text"/>
      </xsd:simpleType>
    </xsd:element>
    <xsd:element name="MediaServiceAutoTags" ma:index="13" nillable="true" ma:displayName="MediaServiceAutoTags" ma:description="" ma:internalName="MediaServiceAutoTag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4D5D51E-17EF-47A0-97EF-299488475813}">
  <ds:schemaRefs>
    <ds:schemaRef ds:uri="http://schemas.microsoft.com/office/2006/metadata/longProperties"/>
  </ds:schemaRefs>
</ds:datastoreItem>
</file>

<file path=customXml/itemProps2.xml><?xml version="1.0" encoding="utf-8"?>
<ds:datastoreItem xmlns:ds="http://schemas.openxmlformats.org/officeDocument/2006/customXml" ds:itemID="{6C35CC37-AE4C-4720-B179-AA433E3D008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bb372d3-63f6-4132-b4a9-53f6c6ee75cf"/>
    <ds:schemaRef ds:uri="07914852-17c5-4b94-83a2-7a6755eb7fb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E15CE75-3717-45CC-A115-FED6EA14B96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crcpress_master_template</Template>
  <TotalTime>346</TotalTime>
  <Words>371</Words>
  <Application>Microsoft Office PowerPoint</Application>
  <PresentationFormat>On-screen Show (4:3)</PresentationFormat>
  <Paragraphs>45</Paragraphs>
  <Slides>13</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Rockwell</vt:lpstr>
      <vt:lpstr>Times</vt:lpstr>
      <vt:lpstr>Verdana</vt:lpstr>
      <vt:lpstr>Office Theme</vt:lpstr>
      <vt:lpstr>Chapter 1: Biology, Science and Society</vt:lpstr>
      <vt:lpstr>Biology</vt:lpstr>
      <vt:lpstr>Science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Informa plc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 Biology, Science and Society</dc:title>
  <dc:creator>Burton, Leah</dc:creator>
  <cp:lastModifiedBy>Burton, Leah</cp:lastModifiedBy>
  <cp:revision>1</cp:revision>
  <dcterms:created xsi:type="dcterms:W3CDTF">2023-01-10T08:53:16Z</dcterms:created>
  <dcterms:modified xsi:type="dcterms:W3CDTF">2023-01-17T15:57:02Z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 Used For">
    <vt:lpwstr>PowerPoint Slides</vt:lpwstr>
  </property>
  <property fmtid="{D5CDD505-2E9C-101B-9397-08002B2CF9AE}" pid="3" name="Audience">
    <vt:lpwstr>Instructors</vt:lpwstr>
  </property>
  <property fmtid="{D5CDD505-2E9C-101B-9397-08002B2CF9AE}" pid="4" name="MSIP_Label_2bbab825-a111-45e4-86a1-18cee0005896_Enabled">
    <vt:lpwstr>true</vt:lpwstr>
  </property>
  <property fmtid="{D5CDD505-2E9C-101B-9397-08002B2CF9AE}" pid="5" name="MSIP_Label_2bbab825-a111-45e4-86a1-18cee0005896_SetDate">
    <vt:lpwstr>2023-01-10T09:37:56Z</vt:lpwstr>
  </property>
  <property fmtid="{D5CDD505-2E9C-101B-9397-08002B2CF9AE}" pid="6" name="MSIP_Label_2bbab825-a111-45e4-86a1-18cee0005896_Method">
    <vt:lpwstr>Standard</vt:lpwstr>
  </property>
  <property fmtid="{D5CDD505-2E9C-101B-9397-08002B2CF9AE}" pid="7" name="MSIP_Label_2bbab825-a111-45e4-86a1-18cee0005896_Name">
    <vt:lpwstr>2bbab825-a111-45e4-86a1-18cee0005896</vt:lpwstr>
  </property>
  <property fmtid="{D5CDD505-2E9C-101B-9397-08002B2CF9AE}" pid="8" name="MSIP_Label_2bbab825-a111-45e4-86a1-18cee0005896_SiteId">
    <vt:lpwstr>2567d566-604c-408a-8a60-55d0dc9d9d6b</vt:lpwstr>
  </property>
  <property fmtid="{D5CDD505-2E9C-101B-9397-08002B2CF9AE}" pid="9" name="MSIP_Label_2bbab825-a111-45e4-86a1-18cee0005896_ActionId">
    <vt:lpwstr>a991491e-94be-4ca6-b725-e0fe815a3360</vt:lpwstr>
  </property>
  <property fmtid="{D5CDD505-2E9C-101B-9397-08002B2CF9AE}" pid="10" name="MSIP_Label_2bbab825-a111-45e4-86a1-18cee0005896_ContentBits">
    <vt:lpwstr>2</vt:lpwstr>
  </property>
</Properties>
</file>